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41A764-C81E-4738-B80A-108C9EE6D0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BA2C-35C4-45D2-84E7-949CDF6BD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80A2D-85C0-4786-89A1-EBFA7932E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D8AD4-B392-4008-870C-C0FD03D94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A7B85-B325-4EB5-B2C5-5ADB0B613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4016B-9AA5-4BE6-9099-4D33423AC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A11BA-61A5-4340-8238-EFB172169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1AEA2-3714-4C43-AFB0-58838A1EC7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5E792-2804-4332-9211-56423F829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48BF6-C6D6-44C4-A98E-4ACFB7DB5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33A3C-F272-485E-B188-91070A703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4C319-7A3D-4380-82D5-166F41003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1A30C5-3559-4E7F-BD65-3B7AFC7E64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dirty="0">
                <a:solidFill>
                  <a:srgbClr val="C00000"/>
                </a:solidFill>
              </a:rPr>
              <a:t> </a:t>
            </a:r>
            <a:r>
              <a:rPr lang="en-US" sz="6000" dirty="0" smtClean="0">
                <a:solidFill>
                  <a:srgbClr val="C00000"/>
                </a:solidFill>
              </a:rPr>
              <a:t>How </a:t>
            </a:r>
            <a:r>
              <a:rPr lang="en-US" sz="6000" dirty="0">
                <a:solidFill>
                  <a:srgbClr val="C00000"/>
                </a:solidFill>
              </a:rPr>
              <a:t>to Improve </a:t>
            </a:r>
            <a:r>
              <a:rPr lang="en-US" sz="6000" dirty="0" smtClean="0">
                <a:solidFill>
                  <a:srgbClr val="C00000"/>
                </a:solidFill>
              </a:rPr>
              <a:t>Four Skills 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Presented by </a:t>
            </a:r>
            <a:r>
              <a:rPr lang="en-US" dirty="0" smtClean="0">
                <a:solidFill>
                  <a:srgbClr val="C00000"/>
                </a:solidFill>
              </a:rPr>
              <a:t>WASIM SAJJAD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INDUSTRIAL 10-1340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DCET KARACHI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WEDNESDAY 19, 2011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Writing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Key Points - Continued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Ask for what you want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Use active verbs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Use gender neutral language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Cite Source of Statistical Data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Illustrate with personal examples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Express Emotion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Keep it simple </a:t>
            </a:r>
            <a:r>
              <a:rPr lang="en-US" dirty="0" smtClean="0">
                <a:solidFill>
                  <a:srgbClr val="C00000"/>
                </a:solidFill>
              </a:rPr>
              <a:t>Method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1269" name="Picture 5" descr="http://t1.gstatic.com/images?q=tbn:ANd9GcSaIXLoLop3dr6pKUPWfkBfN6c6UBeo9THM1ZW2CP9IWrvE7Ptj1yZ5xKd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685800"/>
            <a:ext cx="3276600" cy="2944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Writing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Key Points </a:t>
            </a:r>
            <a:r>
              <a:rPr lang="en-US" dirty="0" smtClean="0">
                <a:solidFill>
                  <a:srgbClr val="C00000"/>
                </a:solidFill>
              </a:rPr>
              <a:t>– </a:t>
            </a:r>
            <a:r>
              <a:rPr lang="en-US" dirty="0">
                <a:solidFill>
                  <a:srgbClr val="C00000"/>
                </a:solidFill>
              </a:rPr>
              <a:t>Continued</a:t>
            </a:r>
          </a:p>
          <a:p>
            <a:pPr lvl="1">
              <a:lnSpc>
                <a:spcPct val="90000"/>
              </a:lnSpc>
            </a:pPr>
            <a:endParaRPr lang="en-US" dirty="0" smtClean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Be </a:t>
            </a:r>
            <a:r>
              <a:rPr lang="en-US" dirty="0">
                <a:solidFill>
                  <a:srgbClr val="C00000"/>
                </a:solidFill>
              </a:rPr>
              <a:t>Concise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Support Statements with Details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Quotes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Consult Experts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Suppress emotion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Writing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Writing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Keep a Journal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Take notes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Write personal Notes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Write Effective business letters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Use Short Sentences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Communicate online</a:t>
            </a: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>
                <a:solidFill>
                  <a:srgbClr val="C00000"/>
                </a:solidFill>
              </a:rPr>
              <a:t>Reading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Reading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Read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Keep up with Current Events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Read Something Inspirational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Use the </a:t>
            </a:r>
            <a:r>
              <a:rPr lang="en-US" dirty="0" smtClean="0">
                <a:solidFill>
                  <a:srgbClr val="C00000"/>
                </a:solidFill>
              </a:rPr>
              <a:t>Internet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Read with out gapes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Point out the main INFORMATION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Try to Read Faster.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4343" name="Picture 7" descr="http://t3.gstatic.com/images?q=tbn:ANd9GcRr1z2qS-h2rbQx0vL34DtCJb56MiPL_HRI7P9JvWUYQODhN3ZrglSAiMK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1" y="0"/>
            <a:ext cx="4038600" cy="3176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50292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Reading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Read Journals.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 specific and objective.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 concentrated.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Move in one dimension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Move start to end.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Mind the concepts and basic purpose.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Mind the environment in which you read.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Rapidly practice these tips.</a:t>
            </a: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5604" name="Picture 4" descr="http://www.subversiveinfluence.com/images/blogposts/surprised-girl-reading-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Questions </a:t>
            </a:r>
          </a:p>
        </p:txBody>
      </p:sp>
      <p:pic>
        <p:nvPicPr>
          <p:cNvPr id="21507" name="Picture 3" descr="bd0492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8350" y="1725613"/>
            <a:ext cx="2525713" cy="340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2362200" y="3148013"/>
            <a:ext cx="4419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Thank You for Attending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Objectives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Learn some ways to improve your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Techniques in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Listening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Speaking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Writing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Reading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Speaking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EASY TIPS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Know what you want to say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Control Fear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Stop Talking and Listen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Think before you talk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Believe in your message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Repeat Major Points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Find Out what your Listener wants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Speaking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Techniques</a:t>
            </a:r>
          </a:p>
          <a:p>
            <a:pPr lvl="1">
              <a:lnSpc>
                <a:spcPct val="90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Level </a:t>
            </a:r>
            <a:r>
              <a:rPr lang="en-US" dirty="0" smtClean="0">
                <a:solidFill>
                  <a:srgbClr val="C00000"/>
                </a:solidFill>
              </a:rPr>
              <a:t>Objections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Use Humor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Ask </a:t>
            </a:r>
            <a:r>
              <a:rPr lang="en-US" dirty="0">
                <a:solidFill>
                  <a:srgbClr val="C00000"/>
                </a:solidFill>
              </a:rPr>
              <a:t>for feedback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Increase vocabulary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125" name="Picture 5" descr="http://www.coastmasters.org/images/spea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1324" y="1676400"/>
            <a:ext cx="460267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Speaking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Techniques -continued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Eliminate Audible Pauses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Speak </a:t>
            </a:r>
            <a:r>
              <a:rPr lang="en-US" dirty="0">
                <a:solidFill>
                  <a:srgbClr val="C00000"/>
                </a:solidFill>
              </a:rPr>
              <a:t>Clearly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Practice Pronouncing Words Properly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Exercise Tongue, Jaws and Lips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Make Eye Contact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Gesture</a:t>
            </a: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Speaking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Techniques -continued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Pause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Speak more slowly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Speak faster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Vary Your Volume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Watch your tone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Record your voice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Listening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Listening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Prepare to Listen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Focus on the Speaker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Screen Out Distractions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Concentrate on the Message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Listen to Tapes while you commute</a:t>
            </a: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197" name="Picture 5" descr="http://customersrock.files.wordpress.com/2007/03/liste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062" y="457200"/>
            <a:ext cx="4235366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Listening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Easy tips for Listening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Ask Questions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Avoid Daydreaming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Accept Accents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Use mind mapping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Interview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Complaints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Telephone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9221" name="Picture 5" descr="http://www.power-english.net/wp-content/uploads/2010/06/listening-ba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81200"/>
            <a:ext cx="2895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Writing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Key Points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Outline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Transfer Negative Emotions to Paper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Get to the </a:t>
            </a:r>
            <a:r>
              <a:rPr lang="en-US" dirty="0" smtClean="0">
                <a:solidFill>
                  <a:srgbClr val="C00000"/>
                </a:solidFill>
              </a:rPr>
              <a:t>Point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Write a Purpose Statement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Explain Abstract words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45" name="Picture 5" descr="http://livelearnloveleave.com/wp-content/uploads/2010/09/writin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28600"/>
            <a:ext cx="4281054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316</Words>
  <Application>Microsoft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 How to Improve Four Skills </vt:lpstr>
      <vt:lpstr>Objectives</vt:lpstr>
      <vt:lpstr>Speaking</vt:lpstr>
      <vt:lpstr>Speaking</vt:lpstr>
      <vt:lpstr>Speaking</vt:lpstr>
      <vt:lpstr>Speaking</vt:lpstr>
      <vt:lpstr>Listening</vt:lpstr>
      <vt:lpstr>Listening</vt:lpstr>
      <vt:lpstr>Writing</vt:lpstr>
      <vt:lpstr>Writing</vt:lpstr>
      <vt:lpstr>Writing</vt:lpstr>
      <vt:lpstr>Writing</vt:lpstr>
      <vt:lpstr>Reading</vt:lpstr>
      <vt:lpstr>Slide 14</vt:lpstr>
      <vt:lpstr>Questions 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 Ways top Improve Your Communication Skills </dc:title>
  <dc:creator>Catherine Ann Jaggard</dc:creator>
  <cp:lastModifiedBy>Dell</cp:lastModifiedBy>
  <cp:revision>10</cp:revision>
  <dcterms:created xsi:type="dcterms:W3CDTF">2002-03-10T18:04:05Z</dcterms:created>
  <dcterms:modified xsi:type="dcterms:W3CDTF">2011-10-18T21:26:57Z</dcterms:modified>
</cp:coreProperties>
</file>