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60" r:id="rId5"/>
    <p:sldId id="261" r:id="rId6"/>
    <p:sldId id="259" r:id="rId7"/>
    <p:sldId id="263" r:id="rId8"/>
    <p:sldId id="264" r:id="rId9"/>
    <p:sldId id="265" r:id="rId10"/>
    <p:sldId id="266" r:id="rId11"/>
    <p:sldId id="267" r:id="rId12"/>
    <p:sldId id="268" r:id="rId13"/>
    <p:sldId id="272" r:id="rId14"/>
    <p:sldId id="273" r:id="rId15"/>
    <p:sldId id="274" r:id="rId16"/>
    <p:sldId id="275" r:id="rId17"/>
    <p:sldId id="276"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A9460-FC8A-4CF2-924D-BAC41C5A8509}"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54821778-DF24-49FD-BB5F-AA61AB5A6A63}">
      <dgm:prSet phldrT="[Text]"/>
      <dgm:spPr/>
      <dgm:t>
        <a:bodyPr/>
        <a:lstStyle/>
        <a:p>
          <a:r>
            <a:rPr lang="en-US" dirty="0" smtClean="0"/>
            <a:t>Facility Location</a:t>
          </a:r>
          <a:endParaRPr lang="en-US" dirty="0"/>
        </a:p>
      </dgm:t>
    </dgm:pt>
    <dgm:pt modelId="{DFD1489F-DB17-4B54-B076-A324A9FF22AB}" type="parTrans" cxnId="{1CF9BBD7-571E-43B3-818E-4E9AC9FA8E2D}">
      <dgm:prSet/>
      <dgm:spPr/>
      <dgm:t>
        <a:bodyPr/>
        <a:lstStyle/>
        <a:p>
          <a:endParaRPr lang="en-US"/>
        </a:p>
      </dgm:t>
    </dgm:pt>
    <dgm:pt modelId="{426E4C1D-0A7B-4BF0-B163-1762321C23D2}" type="sibTrans" cxnId="{1CF9BBD7-571E-43B3-818E-4E9AC9FA8E2D}">
      <dgm:prSet/>
      <dgm:spPr/>
      <dgm:t>
        <a:bodyPr/>
        <a:lstStyle/>
        <a:p>
          <a:endParaRPr lang="en-US"/>
        </a:p>
      </dgm:t>
    </dgm:pt>
    <dgm:pt modelId="{53396FC2-2B83-4000-831F-AB2D7726395F}">
      <dgm:prSet phldrT="[Text]"/>
      <dgm:spPr/>
      <dgm:t>
        <a:bodyPr/>
        <a:lstStyle/>
        <a:p>
          <a:r>
            <a:rPr lang="en-US" dirty="0" smtClean="0"/>
            <a:t>Type, volume of products to be manufactured</a:t>
          </a:r>
          <a:endParaRPr lang="en-US" dirty="0"/>
        </a:p>
      </dgm:t>
    </dgm:pt>
    <dgm:pt modelId="{72D8891B-7B09-42CE-9A46-8F78999BC283}" type="parTrans" cxnId="{BA921C61-38D4-4579-B4FA-2D8FA4A0607D}">
      <dgm:prSet/>
      <dgm:spPr/>
      <dgm:t>
        <a:bodyPr/>
        <a:lstStyle/>
        <a:p>
          <a:endParaRPr lang="en-US"/>
        </a:p>
      </dgm:t>
    </dgm:pt>
    <dgm:pt modelId="{49277997-74C7-448F-9971-B3533665DD85}" type="sibTrans" cxnId="{BA921C61-38D4-4579-B4FA-2D8FA4A0607D}">
      <dgm:prSet/>
      <dgm:spPr/>
      <dgm:t>
        <a:bodyPr/>
        <a:lstStyle/>
        <a:p>
          <a:endParaRPr lang="en-US"/>
        </a:p>
      </dgm:t>
    </dgm:pt>
    <dgm:pt modelId="{DA3CBA98-9C5D-4DFF-805E-1A5AB64D0BC8}">
      <dgm:prSet phldrT="[Text]"/>
      <dgm:spPr/>
      <dgm:t>
        <a:bodyPr/>
        <a:lstStyle/>
        <a:p>
          <a:r>
            <a:rPr lang="en-US" dirty="0" smtClean="0"/>
            <a:t>Manufacturing Processes required</a:t>
          </a:r>
          <a:endParaRPr lang="en-US" dirty="0"/>
        </a:p>
      </dgm:t>
    </dgm:pt>
    <dgm:pt modelId="{7B6DCEB5-F585-4134-AC9B-9BD79F5788E4}" type="parTrans" cxnId="{1D3CAEF1-FAD2-476A-995E-69763CCDB32E}">
      <dgm:prSet/>
      <dgm:spPr/>
      <dgm:t>
        <a:bodyPr/>
        <a:lstStyle/>
        <a:p>
          <a:endParaRPr lang="en-US"/>
        </a:p>
      </dgm:t>
    </dgm:pt>
    <dgm:pt modelId="{B50761AE-19EE-4201-9212-C03DA4420599}" type="sibTrans" cxnId="{1D3CAEF1-FAD2-476A-995E-69763CCDB32E}">
      <dgm:prSet/>
      <dgm:spPr/>
      <dgm:t>
        <a:bodyPr/>
        <a:lstStyle/>
        <a:p>
          <a:endParaRPr lang="en-US"/>
        </a:p>
      </dgm:t>
    </dgm:pt>
    <dgm:pt modelId="{E7003FCB-A45F-4212-81D7-4D04C61C1B9A}">
      <dgm:prSet phldrT="[Text]"/>
      <dgm:spPr/>
      <dgm:t>
        <a:bodyPr/>
        <a:lstStyle/>
        <a:p>
          <a:r>
            <a:rPr lang="en-US" dirty="0" smtClean="0"/>
            <a:t>Design of components</a:t>
          </a:r>
          <a:endParaRPr lang="en-US" dirty="0"/>
        </a:p>
      </dgm:t>
    </dgm:pt>
    <dgm:pt modelId="{386C2D91-25B3-401C-BE40-2C1B5EB2717F}" type="parTrans" cxnId="{456D5682-73D4-4923-AED2-D12DCF67178A}">
      <dgm:prSet/>
      <dgm:spPr/>
      <dgm:t>
        <a:bodyPr/>
        <a:lstStyle/>
        <a:p>
          <a:endParaRPr lang="en-US"/>
        </a:p>
      </dgm:t>
    </dgm:pt>
    <dgm:pt modelId="{46ADE03C-5DAA-42EB-9678-D0F7D637E1B4}" type="sibTrans" cxnId="{456D5682-73D4-4923-AED2-D12DCF67178A}">
      <dgm:prSet/>
      <dgm:spPr/>
      <dgm:t>
        <a:bodyPr/>
        <a:lstStyle/>
        <a:p>
          <a:endParaRPr lang="en-US"/>
        </a:p>
      </dgm:t>
    </dgm:pt>
    <dgm:pt modelId="{787B8D49-07FA-4FF9-BC14-624E63D272B5}">
      <dgm:prSet phldrT="[Text]"/>
      <dgm:spPr/>
      <dgm:t>
        <a:bodyPr/>
        <a:lstStyle/>
        <a:p>
          <a:r>
            <a:rPr lang="en-US" dirty="0" smtClean="0"/>
            <a:t>Type, Number of equipment required</a:t>
          </a:r>
          <a:endParaRPr lang="en-US" dirty="0"/>
        </a:p>
      </dgm:t>
    </dgm:pt>
    <dgm:pt modelId="{901B9255-09A3-486D-A121-21B742C3A565}" type="parTrans" cxnId="{C94D8556-309B-4185-8796-E5C022EF97A9}">
      <dgm:prSet/>
      <dgm:spPr/>
      <dgm:t>
        <a:bodyPr/>
        <a:lstStyle/>
        <a:p>
          <a:endParaRPr lang="en-US"/>
        </a:p>
      </dgm:t>
    </dgm:pt>
    <dgm:pt modelId="{1DA47216-DFCD-4D58-94E9-87C05496F8F7}" type="sibTrans" cxnId="{C94D8556-309B-4185-8796-E5C022EF97A9}">
      <dgm:prSet/>
      <dgm:spPr/>
      <dgm:t>
        <a:bodyPr/>
        <a:lstStyle/>
        <a:p>
          <a:endParaRPr lang="en-US"/>
        </a:p>
      </dgm:t>
    </dgm:pt>
    <dgm:pt modelId="{C6FA410A-D0D6-4B68-BC13-A24FCE9BD78A}">
      <dgm:prSet phldrT="[Text]"/>
      <dgm:spPr/>
      <dgm:t>
        <a:bodyPr/>
        <a:lstStyle/>
        <a:p>
          <a:r>
            <a:rPr lang="en-US" dirty="0" smtClean="0"/>
            <a:t>Process Planning</a:t>
          </a:r>
          <a:endParaRPr lang="en-US" dirty="0"/>
        </a:p>
      </dgm:t>
    </dgm:pt>
    <dgm:pt modelId="{1A3A877C-F478-4CA1-A07C-FC5760FA0706}" type="parTrans" cxnId="{41AB9625-DE23-46D1-8821-4CA0A6E6E6FA}">
      <dgm:prSet/>
      <dgm:spPr/>
      <dgm:t>
        <a:bodyPr/>
        <a:lstStyle/>
        <a:p>
          <a:endParaRPr lang="en-US"/>
        </a:p>
      </dgm:t>
    </dgm:pt>
    <dgm:pt modelId="{E4634A2E-2F8D-4618-8899-5F574EFF8A8C}" type="sibTrans" cxnId="{41AB9625-DE23-46D1-8821-4CA0A6E6E6FA}">
      <dgm:prSet/>
      <dgm:spPr/>
      <dgm:t>
        <a:bodyPr/>
        <a:lstStyle/>
        <a:p>
          <a:endParaRPr lang="en-US"/>
        </a:p>
      </dgm:t>
    </dgm:pt>
    <dgm:pt modelId="{EFFCCD57-9C95-44CE-9E43-F2506CF2EE43}">
      <dgm:prSet phldrT="[Text]"/>
      <dgm:spPr/>
      <dgm:t>
        <a:bodyPr/>
        <a:lstStyle/>
        <a:p>
          <a:r>
            <a:rPr lang="en-US" dirty="0" smtClean="0"/>
            <a:t>Tooling, Fixture, Determination</a:t>
          </a:r>
          <a:endParaRPr lang="en-US" dirty="0"/>
        </a:p>
      </dgm:t>
    </dgm:pt>
    <dgm:pt modelId="{72924657-B693-484D-8C0F-9F83EDF77C34}" type="parTrans" cxnId="{83ADA716-BDC6-4D3B-BE1D-1E2312F3345C}">
      <dgm:prSet/>
      <dgm:spPr/>
      <dgm:t>
        <a:bodyPr/>
        <a:lstStyle/>
        <a:p>
          <a:endParaRPr lang="en-US"/>
        </a:p>
      </dgm:t>
    </dgm:pt>
    <dgm:pt modelId="{2FD9C167-F2DB-48D7-BFE7-D3C609BD96D3}" type="sibTrans" cxnId="{83ADA716-BDC6-4D3B-BE1D-1E2312F3345C}">
      <dgm:prSet/>
      <dgm:spPr/>
      <dgm:t>
        <a:bodyPr/>
        <a:lstStyle/>
        <a:p>
          <a:endParaRPr lang="en-US"/>
        </a:p>
      </dgm:t>
    </dgm:pt>
    <dgm:pt modelId="{C3672184-22FA-4F6F-B75A-50AF6B592F84}">
      <dgm:prSet phldrT="[Text]"/>
      <dgm:spPr/>
      <dgm:t>
        <a:bodyPr/>
        <a:lstStyle/>
        <a:p>
          <a:r>
            <a:rPr lang="en-US" dirty="0" smtClean="0"/>
            <a:t>Determination of M/c Cells</a:t>
          </a:r>
          <a:endParaRPr lang="en-US" dirty="0"/>
        </a:p>
      </dgm:t>
    </dgm:pt>
    <dgm:pt modelId="{D8D96A71-B7DA-4975-995B-ED9D70854E21}" type="parTrans" cxnId="{50C2FC8D-1965-4D3E-A663-64052DA89E0F}">
      <dgm:prSet/>
      <dgm:spPr/>
      <dgm:t>
        <a:bodyPr/>
        <a:lstStyle/>
        <a:p>
          <a:endParaRPr lang="en-US"/>
        </a:p>
      </dgm:t>
    </dgm:pt>
    <dgm:pt modelId="{2C46923C-004A-47E4-BEDA-7237F8659AD2}" type="sibTrans" cxnId="{50C2FC8D-1965-4D3E-A663-64052DA89E0F}">
      <dgm:prSet/>
      <dgm:spPr/>
      <dgm:t>
        <a:bodyPr/>
        <a:lstStyle/>
        <a:p>
          <a:endParaRPr lang="en-US"/>
        </a:p>
      </dgm:t>
    </dgm:pt>
    <dgm:pt modelId="{CDF362F1-0619-4A62-9EEF-D8160CF03BAD}">
      <dgm:prSet phldrT="[Text]"/>
      <dgm:spPr/>
      <dgm:t>
        <a:bodyPr/>
        <a:lstStyle/>
        <a:p>
          <a:r>
            <a:rPr lang="en-US" dirty="0" smtClean="0"/>
            <a:t>Layout of M/c Cells</a:t>
          </a:r>
          <a:endParaRPr lang="en-US" dirty="0"/>
        </a:p>
      </dgm:t>
    </dgm:pt>
    <dgm:pt modelId="{CF6F8CB8-9829-477D-8DAF-F9EC4A6CC244}" type="parTrans" cxnId="{922FF80F-5A16-4101-B7E5-62BA5753CCE5}">
      <dgm:prSet/>
      <dgm:spPr/>
      <dgm:t>
        <a:bodyPr/>
        <a:lstStyle/>
        <a:p>
          <a:endParaRPr lang="en-US"/>
        </a:p>
      </dgm:t>
    </dgm:pt>
    <dgm:pt modelId="{C0E204FF-4B83-455B-8917-CC92BF3745FD}" type="sibTrans" cxnId="{922FF80F-5A16-4101-B7E5-62BA5753CCE5}">
      <dgm:prSet/>
      <dgm:spPr/>
      <dgm:t>
        <a:bodyPr/>
        <a:lstStyle/>
        <a:p>
          <a:endParaRPr lang="en-US"/>
        </a:p>
      </dgm:t>
    </dgm:pt>
    <dgm:pt modelId="{ED1D26C4-0C27-4667-870A-48DEC65D5CB3}" type="pres">
      <dgm:prSet presAssocID="{D76A9460-FC8A-4CF2-924D-BAC41C5A8509}" presName="Name0" presStyleCnt="0">
        <dgm:presLayoutVars>
          <dgm:dir/>
          <dgm:resizeHandles/>
        </dgm:presLayoutVars>
      </dgm:prSet>
      <dgm:spPr/>
      <dgm:t>
        <a:bodyPr/>
        <a:lstStyle/>
        <a:p>
          <a:endParaRPr lang="en-US"/>
        </a:p>
      </dgm:t>
    </dgm:pt>
    <dgm:pt modelId="{36A824FC-8858-46EF-A2CD-0F689D8A23C0}" type="pres">
      <dgm:prSet presAssocID="{54821778-DF24-49FD-BB5F-AA61AB5A6A63}" presName="compNode" presStyleCnt="0"/>
      <dgm:spPr/>
    </dgm:pt>
    <dgm:pt modelId="{2739657E-95D9-474E-82BB-019D388400E7}" type="pres">
      <dgm:prSet presAssocID="{54821778-DF24-49FD-BB5F-AA61AB5A6A63}" presName="dummyConnPt" presStyleCnt="0"/>
      <dgm:spPr/>
    </dgm:pt>
    <dgm:pt modelId="{C2CD6FD4-2E7E-4E52-879B-B12E833E5DF4}" type="pres">
      <dgm:prSet presAssocID="{54821778-DF24-49FD-BB5F-AA61AB5A6A63}" presName="node" presStyleLbl="node1" presStyleIdx="0" presStyleCnt="9">
        <dgm:presLayoutVars>
          <dgm:bulletEnabled val="1"/>
        </dgm:presLayoutVars>
      </dgm:prSet>
      <dgm:spPr/>
      <dgm:t>
        <a:bodyPr/>
        <a:lstStyle/>
        <a:p>
          <a:endParaRPr lang="en-US"/>
        </a:p>
      </dgm:t>
    </dgm:pt>
    <dgm:pt modelId="{A8154654-7CF9-431C-B7F7-D25DA233A8B3}" type="pres">
      <dgm:prSet presAssocID="{426E4C1D-0A7B-4BF0-B163-1762321C23D2}" presName="sibTrans" presStyleLbl="bgSibTrans2D1" presStyleIdx="0" presStyleCnt="8"/>
      <dgm:spPr/>
      <dgm:t>
        <a:bodyPr/>
        <a:lstStyle/>
        <a:p>
          <a:endParaRPr lang="en-US"/>
        </a:p>
      </dgm:t>
    </dgm:pt>
    <dgm:pt modelId="{6AAF03AF-0D06-420F-94BF-C9305A24A2C0}" type="pres">
      <dgm:prSet presAssocID="{53396FC2-2B83-4000-831F-AB2D7726395F}" presName="compNode" presStyleCnt="0"/>
      <dgm:spPr/>
    </dgm:pt>
    <dgm:pt modelId="{33E1353C-2BA1-401A-9EA0-F0AFE86661F7}" type="pres">
      <dgm:prSet presAssocID="{53396FC2-2B83-4000-831F-AB2D7726395F}" presName="dummyConnPt" presStyleCnt="0"/>
      <dgm:spPr/>
    </dgm:pt>
    <dgm:pt modelId="{AEADC5EA-D07C-4AB5-B633-CD3D3ECD33BD}" type="pres">
      <dgm:prSet presAssocID="{53396FC2-2B83-4000-831F-AB2D7726395F}" presName="node" presStyleLbl="node1" presStyleIdx="1" presStyleCnt="9">
        <dgm:presLayoutVars>
          <dgm:bulletEnabled val="1"/>
        </dgm:presLayoutVars>
      </dgm:prSet>
      <dgm:spPr/>
      <dgm:t>
        <a:bodyPr/>
        <a:lstStyle/>
        <a:p>
          <a:endParaRPr lang="en-US"/>
        </a:p>
      </dgm:t>
    </dgm:pt>
    <dgm:pt modelId="{247BE20F-A44E-4781-B2BB-E9CDF29E9B95}" type="pres">
      <dgm:prSet presAssocID="{49277997-74C7-448F-9971-B3533665DD85}" presName="sibTrans" presStyleLbl="bgSibTrans2D1" presStyleIdx="1" presStyleCnt="8"/>
      <dgm:spPr/>
      <dgm:t>
        <a:bodyPr/>
        <a:lstStyle/>
        <a:p>
          <a:endParaRPr lang="en-US"/>
        </a:p>
      </dgm:t>
    </dgm:pt>
    <dgm:pt modelId="{28F9CF85-3DF1-4033-BD83-BC2C8E7FF2B7}" type="pres">
      <dgm:prSet presAssocID="{DA3CBA98-9C5D-4DFF-805E-1A5AB64D0BC8}" presName="compNode" presStyleCnt="0"/>
      <dgm:spPr/>
    </dgm:pt>
    <dgm:pt modelId="{055F0B4A-3153-4697-9B7F-924F9E59D477}" type="pres">
      <dgm:prSet presAssocID="{DA3CBA98-9C5D-4DFF-805E-1A5AB64D0BC8}" presName="dummyConnPt" presStyleCnt="0"/>
      <dgm:spPr/>
    </dgm:pt>
    <dgm:pt modelId="{C41EE84B-79F2-438B-B22C-692ABFC27914}" type="pres">
      <dgm:prSet presAssocID="{DA3CBA98-9C5D-4DFF-805E-1A5AB64D0BC8}" presName="node" presStyleLbl="node1" presStyleIdx="2" presStyleCnt="9">
        <dgm:presLayoutVars>
          <dgm:bulletEnabled val="1"/>
        </dgm:presLayoutVars>
      </dgm:prSet>
      <dgm:spPr/>
      <dgm:t>
        <a:bodyPr/>
        <a:lstStyle/>
        <a:p>
          <a:endParaRPr lang="en-US"/>
        </a:p>
      </dgm:t>
    </dgm:pt>
    <dgm:pt modelId="{81BC7D69-8F2C-4482-AF86-F681084F3828}" type="pres">
      <dgm:prSet presAssocID="{B50761AE-19EE-4201-9212-C03DA4420599}" presName="sibTrans" presStyleLbl="bgSibTrans2D1" presStyleIdx="2" presStyleCnt="8"/>
      <dgm:spPr/>
      <dgm:t>
        <a:bodyPr/>
        <a:lstStyle/>
        <a:p>
          <a:endParaRPr lang="en-US"/>
        </a:p>
      </dgm:t>
    </dgm:pt>
    <dgm:pt modelId="{0FF7F037-C425-40EB-93A2-4104E4F16CCD}" type="pres">
      <dgm:prSet presAssocID="{E7003FCB-A45F-4212-81D7-4D04C61C1B9A}" presName="compNode" presStyleCnt="0"/>
      <dgm:spPr/>
    </dgm:pt>
    <dgm:pt modelId="{C7143A93-1054-4160-8932-15EAE1CE4B33}" type="pres">
      <dgm:prSet presAssocID="{E7003FCB-A45F-4212-81D7-4D04C61C1B9A}" presName="dummyConnPt" presStyleCnt="0"/>
      <dgm:spPr/>
    </dgm:pt>
    <dgm:pt modelId="{39DC5AE1-DA60-4AB2-B0F8-AD919974EA92}" type="pres">
      <dgm:prSet presAssocID="{E7003FCB-A45F-4212-81D7-4D04C61C1B9A}" presName="node" presStyleLbl="node1" presStyleIdx="3" presStyleCnt="9">
        <dgm:presLayoutVars>
          <dgm:bulletEnabled val="1"/>
        </dgm:presLayoutVars>
      </dgm:prSet>
      <dgm:spPr/>
      <dgm:t>
        <a:bodyPr/>
        <a:lstStyle/>
        <a:p>
          <a:endParaRPr lang="en-US"/>
        </a:p>
      </dgm:t>
    </dgm:pt>
    <dgm:pt modelId="{73F64880-258A-42B0-B786-B907516BCBCE}" type="pres">
      <dgm:prSet presAssocID="{46ADE03C-5DAA-42EB-9678-D0F7D637E1B4}" presName="sibTrans" presStyleLbl="bgSibTrans2D1" presStyleIdx="3" presStyleCnt="8"/>
      <dgm:spPr/>
      <dgm:t>
        <a:bodyPr/>
        <a:lstStyle/>
        <a:p>
          <a:endParaRPr lang="en-US"/>
        </a:p>
      </dgm:t>
    </dgm:pt>
    <dgm:pt modelId="{3DA8C7BC-97B1-40A4-B48C-B4FA94B99912}" type="pres">
      <dgm:prSet presAssocID="{787B8D49-07FA-4FF9-BC14-624E63D272B5}" presName="compNode" presStyleCnt="0"/>
      <dgm:spPr/>
    </dgm:pt>
    <dgm:pt modelId="{CAFEBBA6-5303-45DE-B8D0-152671700507}" type="pres">
      <dgm:prSet presAssocID="{787B8D49-07FA-4FF9-BC14-624E63D272B5}" presName="dummyConnPt" presStyleCnt="0"/>
      <dgm:spPr/>
    </dgm:pt>
    <dgm:pt modelId="{996CBE6D-F3A4-4FFE-87B2-9624F6BDBF46}" type="pres">
      <dgm:prSet presAssocID="{787B8D49-07FA-4FF9-BC14-624E63D272B5}" presName="node" presStyleLbl="node1" presStyleIdx="4" presStyleCnt="9">
        <dgm:presLayoutVars>
          <dgm:bulletEnabled val="1"/>
        </dgm:presLayoutVars>
      </dgm:prSet>
      <dgm:spPr/>
      <dgm:t>
        <a:bodyPr/>
        <a:lstStyle/>
        <a:p>
          <a:endParaRPr lang="en-US"/>
        </a:p>
      </dgm:t>
    </dgm:pt>
    <dgm:pt modelId="{D3D59D4F-87CE-4AA6-B604-C8BE8CA5CEA8}" type="pres">
      <dgm:prSet presAssocID="{1DA47216-DFCD-4D58-94E9-87C05496F8F7}" presName="sibTrans" presStyleLbl="bgSibTrans2D1" presStyleIdx="4" presStyleCnt="8"/>
      <dgm:spPr/>
      <dgm:t>
        <a:bodyPr/>
        <a:lstStyle/>
        <a:p>
          <a:endParaRPr lang="en-US"/>
        </a:p>
      </dgm:t>
    </dgm:pt>
    <dgm:pt modelId="{882822C7-C17A-44CB-AD8A-E01D2D836F2C}" type="pres">
      <dgm:prSet presAssocID="{C6FA410A-D0D6-4B68-BC13-A24FCE9BD78A}" presName="compNode" presStyleCnt="0"/>
      <dgm:spPr/>
    </dgm:pt>
    <dgm:pt modelId="{0ADC2A1C-914F-4AAA-BC7D-87889B252A24}" type="pres">
      <dgm:prSet presAssocID="{C6FA410A-D0D6-4B68-BC13-A24FCE9BD78A}" presName="dummyConnPt" presStyleCnt="0"/>
      <dgm:spPr/>
    </dgm:pt>
    <dgm:pt modelId="{62D7B882-7856-4507-8723-D619DA67F4A0}" type="pres">
      <dgm:prSet presAssocID="{C6FA410A-D0D6-4B68-BC13-A24FCE9BD78A}" presName="node" presStyleLbl="node1" presStyleIdx="5" presStyleCnt="9">
        <dgm:presLayoutVars>
          <dgm:bulletEnabled val="1"/>
        </dgm:presLayoutVars>
      </dgm:prSet>
      <dgm:spPr/>
      <dgm:t>
        <a:bodyPr/>
        <a:lstStyle/>
        <a:p>
          <a:endParaRPr lang="en-US"/>
        </a:p>
      </dgm:t>
    </dgm:pt>
    <dgm:pt modelId="{F5903577-3A51-42E9-B468-6F2EF0357F63}" type="pres">
      <dgm:prSet presAssocID="{E4634A2E-2F8D-4618-8899-5F574EFF8A8C}" presName="sibTrans" presStyleLbl="bgSibTrans2D1" presStyleIdx="5" presStyleCnt="8"/>
      <dgm:spPr/>
      <dgm:t>
        <a:bodyPr/>
        <a:lstStyle/>
        <a:p>
          <a:endParaRPr lang="en-US"/>
        </a:p>
      </dgm:t>
    </dgm:pt>
    <dgm:pt modelId="{545F8488-831C-4D13-B008-59FDB8F989F5}" type="pres">
      <dgm:prSet presAssocID="{EFFCCD57-9C95-44CE-9E43-F2506CF2EE43}" presName="compNode" presStyleCnt="0"/>
      <dgm:spPr/>
    </dgm:pt>
    <dgm:pt modelId="{FAABF844-408D-4A4E-A82F-7F1698EBA96F}" type="pres">
      <dgm:prSet presAssocID="{EFFCCD57-9C95-44CE-9E43-F2506CF2EE43}" presName="dummyConnPt" presStyleCnt="0"/>
      <dgm:spPr/>
    </dgm:pt>
    <dgm:pt modelId="{95DD7703-21A2-44A7-A749-2E3BF51CE74A}" type="pres">
      <dgm:prSet presAssocID="{EFFCCD57-9C95-44CE-9E43-F2506CF2EE43}" presName="node" presStyleLbl="node1" presStyleIdx="6" presStyleCnt="9">
        <dgm:presLayoutVars>
          <dgm:bulletEnabled val="1"/>
        </dgm:presLayoutVars>
      </dgm:prSet>
      <dgm:spPr/>
      <dgm:t>
        <a:bodyPr/>
        <a:lstStyle/>
        <a:p>
          <a:endParaRPr lang="en-US"/>
        </a:p>
      </dgm:t>
    </dgm:pt>
    <dgm:pt modelId="{11BE2602-DAB3-494C-B93C-5B5E3BCF2967}" type="pres">
      <dgm:prSet presAssocID="{2FD9C167-F2DB-48D7-BFE7-D3C609BD96D3}" presName="sibTrans" presStyleLbl="bgSibTrans2D1" presStyleIdx="6" presStyleCnt="8"/>
      <dgm:spPr/>
      <dgm:t>
        <a:bodyPr/>
        <a:lstStyle/>
        <a:p>
          <a:endParaRPr lang="en-US"/>
        </a:p>
      </dgm:t>
    </dgm:pt>
    <dgm:pt modelId="{507EE01C-A1E2-437C-9F2C-B49EE8F9B60B}" type="pres">
      <dgm:prSet presAssocID="{C3672184-22FA-4F6F-B75A-50AF6B592F84}" presName="compNode" presStyleCnt="0"/>
      <dgm:spPr/>
    </dgm:pt>
    <dgm:pt modelId="{F4D93FD5-251A-442A-AF7F-8CEF6C89B6B4}" type="pres">
      <dgm:prSet presAssocID="{C3672184-22FA-4F6F-B75A-50AF6B592F84}" presName="dummyConnPt" presStyleCnt="0"/>
      <dgm:spPr/>
    </dgm:pt>
    <dgm:pt modelId="{6EDB1FA1-FBC3-418C-8C98-82876CB5BCF2}" type="pres">
      <dgm:prSet presAssocID="{C3672184-22FA-4F6F-B75A-50AF6B592F84}" presName="node" presStyleLbl="node1" presStyleIdx="7" presStyleCnt="9">
        <dgm:presLayoutVars>
          <dgm:bulletEnabled val="1"/>
        </dgm:presLayoutVars>
      </dgm:prSet>
      <dgm:spPr/>
      <dgm:t>
        <a:bodyPr/>
        <a:lstStyle/>
        <a:p>
          <a:endParaRPr lang="en-US"/>
        </a:p>
      </dgm:t>
    </dgm:pt>
    <dgm:pt modelId="{E7CE2E07-8083-4A5B-8104-3D6DE3EA51BC}" type="pres">
      <dgm:prSet presAssocID="{2C46923C-004A-47E4-BEDA-7237F8659AD2}" presName="sibTrans" presStyleLbl="bgSibTrans2D1" presStyleIdx="7" presStyleCnt="8"/>
      <dgm:spPr/>
      <dgm:t>
        <a:bodyPr/>
        <a:lstStyle/>
        <a:p>
          <a:endParaRPr lang="en-US"/>
        </a:p>
      </dgm:t>
    </dgm:pt>
    <dgm:pt modelId="{3FB726F1-65E2-4690-AD84-3ADB3694C6B6}" type="pres">
      <dgm:prSet presAssocID="{CDF362F1-0619-4A62-9EEF-D8160CF03BAD}" presName="compNode" presStyleCnt="0"/>
      <dgm:spPr/>
    </dgm:pt>
    <dgm:pt modelId="{92F3A4FB-2BEE-4275-B259-0902063E1512}" type="pres">
      <dgm:prSet presAssocID="{CDF362F1-0619-4A62-9EEF-D8160CF03BAD}" presName="dummyConnPt" presStyleCnt="0"/>
      <dgm:spPr/>
    </dgm:pt>
    <dgm:pt modelId="{847265DF-35BE-4474-A417-582B1428D143}" type="pres">
      <dgm:prSet presAssocID="{CDF362F1-0619-4A62-9EEF-D8160CF03BAD}" presName="node" presStyleLbl="node1" presStyleIdx="8" presStyleCnt="9">
        <dgm:presLayoutVars>
          <dgm:bulletEnabled val="1"/>
        </dgm:presLayoutVars>
      </dgm:prSet>
      <dgm:spPr/>
      <dgm:t>
        <a:bodyPr/>
        <a:lstStyle/>
        <a:p>
          <a:endParaRPr lang="en-US"/>
        </a:p>
      </dgm:t>
    </dgm:pt>
  </dgm:ptLst>
  <dgm:cxnLst>
    <dgm:cxn modelId="{F435E41A-CA38-4528-BE30-B99E910E2C18}" type="presOf" srcId="{CDF362F1-0619-4A62-9EEF-D8160CF03BAD}" destId="{847265DF-35BE-4474-A417-582B1428D143}" srcOrd="0" destOrd="0" presId="urn:microsoft.com/office/officeart/2005/8/layout/bProcess4"/>
    <dgm:cxn modelId="{94D0424E-5F46-477D-9AC6-614745719A62}" type="presOf" srcId="{EFFCCD57-9C95-44CE-9E43-F2506CF2EE43}" destId="{95DD7703-21A2-44A7-A749-2E3BF51CE74A}" srcOrd="0" destOrd="0" presId="urn:microsoft.com/office/officeart/2005/8/layout/bProcess4"/>
    <dgm:cxn modelId="{BA921C61-38D4-4579-B4FA-2D8FA4A0607D}" srcId="{D76A9460-FC8A-4CF2-924D-BAC41C5A8509}" destId="{53396FC2-2B83-4000-831F-AB2D7726395F}" srcOrd="1" destOrd="0" parTransId="{72D8891B-7B09-42CE-9A46-8F78999BC283}" sibTransId="{49277997-74C7-448F-9971-B3533665DD85}"/>
    <dgm:cxn modelId="{456D5682-73D4-4923-AED2-D12DCF67178A}" srcId="{D76A9460-FC8A-4CF2-924D-BAC41C5A8509}" destId="{E7003FCB-A45F-4212-81D7-4D04C61C1B9A}" srcOrd="3" destOrd="0" parTransId="{386C2D91-25B3-401C-BE40-2C1B5EB2717F}" sibTransId="{46ADE03C-5DAA-42EB-9678-D0F7D637E1B4}"/>
    <dgm:cxn modelId="{92B1C8FD-D6A7-448A-9617-3E909971166B}" type="presOf" srcId="{C6FA410A-D0D6-4B68-BC13-A24FCE9BD78A}" destId="{62D7B882-7856-4507-8723-D619DA67F4A0}" srcOrd="0" destOrd="0" presId="urn:microsoft.com/office/officeart/2005/8/layout/bProcess4"/>
    <dgm:cxn modelId="{296D33AC-2AFE-4E44-9A88-D0FF40768F1C}" type="presOf" srcId="{DA3CBA98-9C5D-4DFF-805E-1A5AB64D0BC8}" destId="{C41EE84B-79F2-438B-B22C-692ABFC27914}" srcOrd="0" destOrd="0" presId="urn:microsoft.com/office/officeart/2005/8/layout/bProcess4"/>
    <dgm:cxn modelId="{C94D8556-309B-4185-8796-E5C022EF97A9}" srcId="{D76A9460-FC8A-4CF2-924D-BAC41C5A8509}" destId="{787B8D49-07FA-4FF9-BC14-624E63D272B5}" srcOrd="4" destOrd="0" parTransId="{901B9255-09A3-486D-A121-21B742C3A565}" sibTransId="{1DA47216-DFCD-4D58-94E9-87C05496F8F7}"/>
    <dgm:cxn modelId="{7A0D75BF-2B45-426A-8D98-42C92C89B41C}" type="presOf" srcId="{54821778-DF24-49FD-BB5F-AA61AB5A6A63}" destId="{C2CD6FD4-2E7E-4E52-879B-B12E833E5DF4}" srcOrd="0" destOrd="0" presId="urn:microsoft.com/office/officeart/2005/8/layout/bProcess4"/>
    <dgm:cxn modelId="{5668E6F2-B84A-4228-8600-3B56AD581A6C}" type="presOf" srcId="{1DA47216-DFCD-4D58-94E9-87C05496F8F7}" destId="{D3D59D4F-87CE-4AA6-B604-C8BE8CA5CEA8}" srcOrd="0" destOrd="0" presId="urn:microsoft.com/office/officeart/2005/8/layout/bProcess4"/>
    <dgm:cxn modelId="{41AB9625-DE23-46D1-8821-4CA0A6E6E6FA}" srcId="{D76A9460-FC8A-4CF2-924D-BAC41C5A8509}" destId="{C6FA410A-D0D6-4B68-BC13-A24FCE9BD78A}" srcOrd="5" destOrd="0" parTransId="{1A3A877C-F478-4CA1-A07C-FC5760FA0706}" sibTransId="{E4634A2E-2F8D-4618-8899-5F574EFF8A8C}"/>
    <dgm:cxn modelId="{D8A14F01-36C5-4CFE-BF36-81F3BD5127C3}" type="presOf" srcId="{D76A9460-FC8A-4CF2-924D-BAC41C5A8509}" destId="{ED1D26C4-0C27-4667-870A-48DEC65D5CB3}" srcOrd="0" destOrd="0" presId="urn:microsoft.com/office/officeart/2005/8/layout/bProcess4"/>
    <dgm:cxn modelId="{4FABCEC7-E06F-4115-8214-B3FBDD304092}" type="presOf" srcId="{46ADE03C-5DAA-42EB-9678-D0F7D637E1B4}" destId="{73F64880-258A-42B0-B786-B907516BCBCE}" srcOrd="0" destOrd="0" presId="urn:microsoft.com/office/officeart/2005/8/layout/bProcess4"/>
    <dgm:cxn modelId="{8FE6D7A5-E006-4A14-B928-C26F6A968074}" type="presOf" srcId="{2C46923C-004A-47E4-BEDA-7237F8659AD2}" destId="{E7CE2E07-8083-4A5B-8104-3D6DE3EA51BC}" srcOrd="0" destOrd="0" presId="urn:microsoft.com/office/officeart/2005/8/layout/bProcess4"/>
    <dgm:cxn modelId="{B4EF0954-6765-48B2-8C96-0BC716BFEDAB}" type="presOf" srcId="{426E4C1D-0A7B-4BF0-B163-1762321C23D2}" destId="{A8154654-7CF9-431C-B7F7-D25DA233A8B3}" srcOrd="0" destOrd="0" presId="urn:microsoft.com/office/officeart/2005/8/layout/bProcess4"/>
    <dgm:cxn modelId="{708C385A-88D5-4DD0-AB08-3796B8237E22}" type="presOf" srcId="{E7003FCB-A45F-4212-81D7-4D04C61C1B9A}" destId="{39DC5AE1-DA60-4AB2-B0F8-AD919974EA92}" srcOrd="0" destOrd="0" presId="urn:microsoft.com/office/officeart/2005/8/layout/bProcess4"/>
    <dgm:cxn modelId="{D461A10B-9E07-435B-9391-71D4265216F3}" type="presOf" srcId="{53396FC2-2B83-4000-831F-AB2D7726395F}" destId="{AEADC5EA-D07C-4AB5-B633-CD3D3ECD33BD}" srcOrd="0" destOrd="0" presId="urn:microsoft.com/office/officeart/2005/8/layout/bProcess4"/>
    <dgm:cxn modelId="{1CF9BBD7-571E-43B3-818E-4E9AC9FA8E2D}" srcId="{D76A9460-FC8A-4CF2-924D-BAC41C5A8509}" destId="{54821778-DF24-49FD-BB5F-AA61AB5A6A63}" srcOrd="0" destOrd="0" parTransId="{DFD1489F-DB17-4B54-B076-A324A9FF22AB}" sibTransId="{426E4C1D-0A7B-4BF0-B163-1762321C23D2}"/>
    <dgm:cxn modelId="{522FDF8C-FA54-46D9-A5F1-89C4727FBC6E}" type="presOf" srcId="{C3672184-22FA-4F6F-B75A-50AF6B592F84}" destId="{6EDB1FA1-FBC3-418C-8C98-82876CB5BCF2}" srcOrd="0" destOrd="0" presId="urn:microsoft.com/office/officeart/2005/8/layout/bProcess4"/>
    <dgm:cxn modelId="{72B66546-D06D-4DD1-AC66-FE8AAB3672BA}" type="presOf" srcId="{787B8D49-07FA-4FF9-BC14-624E63D272B5}" destId="{996CBE6D-F3A4-4FFE-87B2-9624F6BDBF46}" srcOrd="0" destOrd="0" presId="urn:microsoft.com/office/officeart/2005/8/layout/bProcess4"/>
    <dgm:cxn modelId="{873591CB-78B1-4E2F-A9AB-A0A31116B70F}" type="presOf" srcId="{E4634A2E-2F8D-4618-8899-5F574EFF8A8C}" destId="{F5903577-3A51-42E9-B468-6F2EF0357F63}" srcOrd="0" destOrd="0" presId="urn:microsoft.com/office/officeart/2005/8/layout/bProcess4"/>
    <dgm:cxn modelId="{50C2FC8D-1965-4D3E-A663-64052DA89E0F}" srcId="{D76A9460-FC8A-4CF2-924D-BAC41C5A8509}" destId="{C3672184-22FA-4F6F-B75A-50AF6B592F84}" srcOrd="7" destOrd="0" parTransId="{D8D96A71-B7DA-4975-995B-ED9D70854E21}" sibTransId="{2C46923C-004A-47E4-BEDA-7237F8659AD2}"/>
    <dgm:cxn modelId="{922FF80F-5A16-4101-B7E5-62BA5753CCE5}" srcId="{D76A9460-FC8A-4CF2-924D-BAC41C5A8509}" destId="{CDF362F1-0619-4A62-9EEF-D8160CF03BAD}" srcOrd="8" destOrd="0" parTransId="{CF6F8CB8-9829-477D-8DAF-F9EC4A6CC244}" sibTransId="{C0E204FF-4B83-455B-8917-CC92BF3745FD}"/>
    <dgm:cxn modelId="{8DA2C32C-E4D4-4684-B984-E5BE3BE5AEAF}" type="presOf" srcId="{2FD9C167-F2DB-48D7-BFE7-D3C609BD96D3}" destId="{11BE2602-DAB3-494C-B93C-5B5E3BCF2967}" srcOrd="0" destOrd="0" presId="urn:microsoft.com/office/officeart/2005/8/layout/bProcess4"/>
    <dgm:cxn modelId="{83ADA716-BDC6-4D3B-BE1D-1E2312F3345C}" srcId="{D76A9460-FC8A-4CF2-924D-BAC41C5A8509}" destId="{EFFCCD57-9C95-44CE-9E43-F2506CF2EE43}" srcOrd="6" destOrd="0" parTransId="{72924657-B693-484D-8C0F-9F83EDF77C34}" sibTransId="{2FD9C167-F2DB-48D7-BFE7-D3C609BD96D3}"/>
    <dgm:cxn modelId="{36835AF5-81FE-40A7-8E29-97803F3DFC72}" type="presOf" srcId="{49277997-74C7-448F-9971-B3533665DD85}" destId="{247BE20F-A44E-4781-B2BB-E9CDF29E9B95}" srcOrd="0" destOrd="0" presId="urn:microsoft.com/office/officeart/2005/8/layout/bProcess4"/>
    <dgm:cxn modelId="{6B61FF0F-AD4F-4CC5-B66A-E953E5D92658}" type="presOf" srcId="{B50761AE-19EE-4201-9212-C03DA4420599}" destId="{81BC7D69-8F2C-4482-AF86-F681084F3828}" srcOrd="0" destOrd="0" presId="urn:microsoft.com/office/officeart/2005/8/layout/bProcess4"/>
    <dgm:cxn modelId="{1D3CAEF1-FAD2-476A-995E-69763CCDB32E}" srcId="{D76A9460-FC8A-4CF2-924D-BAC41C5A8509}" destId="{DA3CBA98-9C5D-4DFF-805E-1A5AB64D0BC8}" srcOrd="2" destOrd="0" parTransId="{7B6DCEB5-F585-4134-AC9B-9BD79F5788E4}" sibTransId="{B50761AE-19EE-4201-9212-C03DA4420599}"/>
    <dgm:cxn modelId="{DDD13A59-B9B9-4B67-8C0C-61ED445E2E15}" type="presParOf" srcId="{ED1D26C4-0C27-4667-870A-48DEC65D5CB3}" destId="{36A824FC-8858-46EF-A2CD-0F689D8A23C0}" srcOrd="0" destOrd="0" presId="urn:microsoft.com/office/officeart/2005/8/layout/bProcess4"/>
    <dgm:cxn modelId="{C1F93F05-E1B5-44D1-A942-89F107DF9E91}" type="presParOf" srcId="{36A824FC-8858-46EF-A2CD-0F689D8A23C0}" destId="{2739657E-95D9-474E-82BB-019D388400E7}" srcOrd="0" destOrd="0" presId="urn:microsoft.com/office/officeart/2005/8/layout/bProcess4"/>
    <dgm:cxn modelId="{5C0B3747-03B7-4B5C-92D1-C1B1AF2F5647}" type="presParOf" srcId="{36A824FC-8858-46EF-A2CD-0F689D8A23C0}" destId="{C2CD6FD4-2E7E-4E52-879B-B12E833E5DF4}" srcOrd="1" destOrd="0" presId="urn:microsoft.com/office/officeart/2005/8/layout/bProcess4"/>
    <dgm:cxn modelId="{EC3D3971-A1A5-42B2-A049-F6754C78EF1F}" type="presParOf" srcId="{ED1D26C4-0C27-4667-870A-48DEC65D5CB3}" destId="{A8154654-7CF9-431C-B7F7-D25DA233A8B3}" srcOrd="1" destOrd="0" presId="urn:microsoft.com/office/officeart/2005/8/layout/bProcess4"/>
    <dgm:cxn modelId="{4C966400-050C-46A0-8967-5AD432E653A2}" type="presParOf" srcId="{ED1D26C4-0C27-4667-870A-48DEC65D5CB3}" destId="{6AAF03AF-0D06-420F-94BF-C9305A24A2C0}" srcOrd="2" destOrd="0" presId="urn:microsoft.com/office/officeart/2005/8/layout/bProcess4"/>
    <dgm:cxn modelId="{1921370A-6745-4CAC-9295-79BB8E5B9B83}" type="presParOf" srcId="{6AAF03AF-0D06-420F-94BF-C9305A24A2C0}" destId="{33E1353C-2BA1-401A-9EA0-F0AFE86661F7}" srcOrd="0" destOrd="0" presId="urn:microsoft.com/office/officeart/2005/8/layout/bProcess4"/>
    <dgm:cxn modelId="{D43AF590-CB99-4F00-9B91-828741F8D466}" type="presParOf" srcId="{6AAF03AF-0D06-420F-94BF-C9305A24A2C0}" destId="{AEADC5EA-D07C-4AB5-B633-CD3D3ECD33BD}" srcOrd="1" destOrd="0" presId="urn:microsoft.com/office/officeart/2005/8/layout/bProcess4"/>
    <dgm:cxn modelId="{C9F0A46A-32AD-4A2F-8CFC-53374D7BE5FD}" type="presParOf" srcId="{ED1D26C4-0C27-4667-870A-48DEC65D5CB3}" destId="{247BE20F-A44E-4781-B2BB-E9CDF29E9B95}" srcOrd="3" destOrd="0" presId="urn:microsoft.com/office/officeart/2005/8/layout/bProcess4"/>
    <dgm:cxn modelId="{E10F7219-E2A9-4165-B374-9E746BEE5232}" type="presParOf" srcId="{ED1D26C4-0C27-4667-870A-48DEC65D5CB3}" destId="{28F9CF85-3DF1-4033-BD83-BC2C8E7FF2B7}" srcOrd="4" destOrd="0" presId="urn:microsoft.com/office/officeart/2005/8/layout/bProcess4"/>
    <dgm:cxn modelId="{2F229595-DF1A-436D-A6E1-AC0A0EC8F96A}" type="presParOf" srcId="{28F9CF85-3DF1-4033-BD83-BC2C8E7FF2B7}" destId="{055F0B4A-3153-4697-9B7F-924F9E59D477}" srcOrd="0" destOrd="0" presId="urn:microsoft.com/office/officeart/2005/8/layout/bProcess4"/>
    <dgm:cxn modelId="{A894B480-B5B1-4CE8-8E8E-3ABD2F9FA266}" type="presParOf" srcId="{28F9CF85-3DF1-4033-BD83-BC2C8E7FF2B7}" destId="{C41EE84B-79F2-438B-B22C-692ABFC27914}" srcOrd="1" destOrd="0" presId="urn:microsoft.com/office/officeart/2005/8/layout/bProcess4"/>
    <dgm:cxn modelId="{635F59CE-3B5E-4086-85B0-5D2F6EF9B283}" type="presParOf" srcId="{ED1D26C4-0C27-4667-870A-48DEC65D5CB3}" destId="{81BC7D69-8F2C-4482-AF86-F681084F3828}" srcOrd="5" destOrd="0" presId="urn:microsoft.com/office/officeart/2005/8/layout/bProcess4"/>
    <dgm:cxn modelId="{9060FC81-F12D-423F-8435-1492A14D4AD9}" type="presParOf" srcId="{ED1D26C4-0C27-4667-870A-48DEC65D5CB3}" destId="{0FF7F037-C425-40EB-93A2-4104E4F16CCD}" srcOrd="6" destOrd="0" presId="urn:microsoft.com/office/officeart/2005/8/layout/bProcess4"/>
    <dgm:cxn modelId="{44B5F09F-3D28-4FEB-9C32-2651A6D4A25B}" type="presParOf" srcId="{0FF7F037-C425-40EB-93A2-4104E4F16CCD}" destId="{C7143A93-1054-4160-8932-15EAE1CE4B33}" srcOrd="0" destOrd="0" presId="urn:microsoft.com/office/officeart/2005/8/layout/bProcess4"/>
    <dgm:cxn modelId="{92F64CF0-34B2-4ADC-B80B-1B1E7681092B}" type="presParOf" srcId="{0FF7F037-C425-40EB-93A2-4104E4F16CCD}" destId="{39DC5AE1-DA60-4AB2-B0F8-AD919974EA92}" srcOrd="1" destOrd="0" presId="urn:microsoft.com/office/officeart/2005/8/layout/bProcess4"/>
    <dgm:cxn modelId="{1E581EDE-6184-4921-925B-CFE31D6A829D}" type="presParOf" srcId="{ED1D26C4-0C27-4667-870A-48DEC65D5CB3}" destId="{73F64880-258A-42B0-B786-B907516BCBCE}" srcOrd="7" destOrd="0" presId="urn:microsoft.com/office/officeart/2005/8/layout/bProcess4"/>
    <dgm:cxn modelId="{FEFADA82-762A-45D9-907D-273FD94B8CF4}" type="presParOf" srcId="{ED1D26C4-0C27-4667-870A-48DEC65D5CB3}" destId="{3DA8C7BC-97B1-40A4-B48C-B4FA94B99912}" srcOrd="8" destOrd="0" presId="urn:microsoft.com/office/officeart/2005/8/layout/bProcess4"/>
    <dgm:cxn modelId="{1E686C89-1FC7-4DFC-AEF0-D95A01AE8056}" type="presParOf" srcId="{3DA8C7BC-97B1-40A4-B48C-B4FA94B99912}" destId="{CAFEBBA6-5303-45DE-B8D0-152671700507}" srcOrd="0" destOrd="0" presId="urn:microsoft.com/office/officeart/2005/8/layout/bProcess4"/>
    <dgm:cxn modelId="{3CB16CE0-9F33-4BDF-9682-A4E110FE1B14}" type="presParOf" srcId="{3DA8C7BC-97B1-40A4-B48C-B4FA94B99912}" destId="{996CBE6D-F3A4-4FFE-87B2-9624F6BDBF46}" srcOrd="1" destOrd="0" presId="urn:microsoft.com/office/officeart/2005/8/layout/bProcess4"/>
    <dgm:cxn modelId="{335E0613-5135-4AEC-BAB6-644DB38F45F1}" type="presParOf" srcId="{ED1D26C4-0C27-4667-870A-48DEC65D5CB3}" destId="{D3D59D4F-87CE-4AA6-B604-C8BE8CA5CEA8}" srcOrd="9" destOrd="0" presId="urn:microsoft.com/office/officeart/2005/8/layout/bProcess4"/>
    <dgm:cxn modelId="{F294CEF4-B416-48B9-9199-7E51EB00AF75}" type="presParOf" srcId="{ED1D26C4-0C27-4667-870A-48DEC65D5CB3}" destId="{882822C7-C17A-44CB-AD8A-E01D2D836F2C}" srcOrd="10" destOrd="0" presId="urn:microsoft.com/office/officeart/2005/8/layout/bProcess4"/>
    <dgm:cxn modelId="{A8F9E40E-D452-445F-A358-2595EEB940CF}" type="presParOf" srcId="{882822C7-C17A-44CB-AD8A-E01D2D836F2C}" destId="{0ADC2A1C-914F-4AAA-BC7D-87889B252A24}" srcOrd="0" destOrd="0" presId="urn:microsoft.com/office/officeart/2005/8/layout/bProcess4"/>
    <dgm:cxn modelId="{E6A34151-C97B-4C59-94B2-7950DC4F81A0}" type="presParOf" srcId="{882822C7-C17A-44CB-AD8A-E01D2D836F2C}" destId="{62D7B882-7856-4507-8723-D619DA67F4A0}" srcOrd="1" destOrd="0" presId="urn:microsoft.com/office/officeart/2005/8/layout/bProcess4"/>
    <dgm:cxn modelId="{A1EDAC7C-EE95-4E90-9A02-8F15EB67F414}" type="presParOf" srcId="{ED1D26C4-0C27-4667-870A-48DEC65D5CB3}" destId="{F5903577-3A51-42E9-B468-6F2EF0357F63}" srcOrd="11" destOrd="0" presId="urn:microsoft.com/office/officeart/2005/8/layout/bProcess4"/>
    <dgm:cxn modelId="{00608730-11D1-4258-93F1-847EADBF9058}" type="presParOf" srcId="{ED1D26C4-0C27-4667-870A-48DEC65D5CB3}" destId="{545F8488-831C-4D13-B008-59FDB8F989F5}" srcOrd="12" destOrd="0" presId="urn:microsoft.com/office/officeart/2005/8/layout/bProcess4"/>
    <dgm:cxn modelId="{F1351BDC-6ACF-426B-9354-E9DF2B30B517}" type="presParOf" srcId="{545F8488-831C-4D13-B008-59FDB8F989F5}" destId="{FAABF844-408D-4A4E-A82F-7F1698EBA96F}" srcOrd="0" destOrd="0" presId="urn:microsoft.com/office/officeart/2005/8/layout/bProcess4"/>
    <dgm:cxn modelId="{4EF7F55B-7B7D-416C-AAB1-BA4E540181D0}" type="presParOf" srcId="{545F8488-831C-4D13-B008-59FDB8F989F5}" destId="{95DD7703-21A2-44A7-A749-2E3BF51CE74A}" srcOrd="1" destOrd="0" presId="urn:microsoft.com/office/officeart/2005/8/layout/bProcess4"/>
    <dgm:cxn modelId="{62AEAF12-221A-4C13-8076-2A291BBA1F1F}" type="presParOf" srcId="{ED1D26C4-0C27-4667-870A-48DEC65D5CB3}" destId="{11BE2602-DAB3-494C-B93C-5B5E3BCF2967}" srcOrd="13" destOrd="0" presId="urn:microsoft.com/office/officeart/2005/8/layout/bProcess4"/>
    <dgm:cxn modelId="{2AC8EC22-1BC6-408A-BD2C-D6D8EB0E133D}" type="presParOf" srcId="{ED1D26C4-0C27-4667-870A-48DEC65D5CB3}" destId="{507EE01C-A1E2-437C-9F2C-B49EE8F9B60B}" srcOrd="14" destOrd="0" presId="urn:microsoft.com/office/officeart/2005/8/layout/bProcess4"/>
    <dgm:cxn modelId="{7F4EC2A1-E2F2-4409-9FE1-3524127E9E7D}" type="presParOf" srcId="{507EE01C-A1E2-437C-9F2C-B49EE8F9B60B}" destId="{F4D93FD5-251A-442A-AF7F-8CEF6C89B6B4}" srcOrd="0" destOrd="0" presId="urn:microsoft.com/office/officeart/2005/8/layout/bProcess4"/>
    <dgm:cxn modelId="{A037BF8A-3103-4168-BF6B-D1FDE2642487}" type="presParOf" srcId="{507EE01C-A1E2-437C-9F2C-B49EE8F9B60B}" destId="{6EDB1FA1-FBC3-418C-8C98-82876CB5BCF2}" srcOrd="1" destOrd="0" presId="urn:microsoft.com/office/officeart/2005/8/layout/bProcess4"/>
    <dgm:cxn modelId="{9EDE8913-F1A2-47DD-880C-C39BD49755C4}" type="presParOf" srcId="{ED1D26C4-0C27-4667-870A-48DEC65D5CB3}" destId="{E7CE2E07-8083-4A5B-8104-3D6DE3EA51BC}" srcOrd="15" destOrd="0" presId="urn:microsoft.com/office/officeart/2005/8/layout/bProcess4"/>
    <dgm:cxn modelId="{3B96A587-3C3F-44E0-A6E0-EE6AF0A06E13}" type="presParOf" srcId="{ED1D26C4-0C27-4667-870A-48DEC65D5CB3}" destId="{3FB726F1-65E2-4690-AD84-3ADB3694C6B6}" srcOrd="16" destOrd="0" presId="urn:microsoft.com/office/officeart/2005/8/layout/bProcess4"/>
    <dgm:cxn modelId="{076D3B38-93B4-47BD-9544-BB0EC16D202D}" type="presParOf" srcId="{3FB726F1-65E2-4690-AD84-3ADB3694C6B6}" destId="{92F3A4FB-2BEE-4275-B259-0902063E1512}" srcOrd="0" destOrd="0" presId="urn:microsoft.com/office/officeart/2005/8/layout/bProcess4"/>
    <dgm:cxn modelId="{EEB37011-42D2-4AD3-9290-2F89A97A61AD}" type="presParOf" srcId="{3FB726F1-65E2-4690-AD84-3ADB3694C6B6}" destId="{847265DF-35BE-4474-A417-582B1428D143}" srcOrd="1" destOrd="0" presId="urn:microsoft.com/office/officeart/2005/8/layout/bProcess4"/>
  </dgm:cxnLst>
  <dgm:bg/>
  <dgm:whole/>
</dgm:dataModel>
</file>

<file path=ppt/diagrams/data2.xml><?xml version="1.0" encoding="utf-8"?>
<dgm:dataModel xmlns:dgm="http://schemas.openxmlformats.org/drawingml/2006/diagram" xmlns:a="http://schemas.openxmlformats.org/drawingml/2006/main">
  <dgm:ptLst>
    <dgm:pt modelId="{2C46B7D9-B031-4ACC-BB95-6BFC9663A23A}"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5ECEE84-000D-481D-A038-5DDF293C0B98}">
      <dgm:prSet phldrT="[Text]"/>
      <dgm:spPr/>
      <dgm:t>
        <a:bodyPr/>
        <a:lstStyle/>
        <a:p>
          <a:r>
            <a:rPr lang="en-US" dirty="0" smtClean="0"/>
            <a:t>Layout of equipment within each cell </a:t>
          </a:r>
          <a:endParaRPr lang="en-US" dirty="0"/>
        </a:p>
      </dgm:t>
    </dgm:pt>
    <dgm:pt modelId="{E924ECEB-CF90-420C-B23F-647EDAC04CE3}" type="parTrans" cxnId="{1F608CE6-FFBB-4A12-9A0A-EACF2E67CC28}">
      <dgm:prSet/>
      <dgm:spPr/>
      <dgm:t>
        <a:bodyPr/>
        <a:lstStyle/>
        <a:p>
          <a:endParaRPr lang="en-US"/>
        </a:p>
      </dgm:t>
    </dgm:pt>
    <dgm:pt modelId="{93AD2F36-B04F-460F-9E40-A4644586490E}" type="sibTrans" cxnId="{1F608CE6-FFBB-4A12-9A0A-EACF2E67CC28}">
      <dgm:prSet/>
      <dgm:spPr/>
      <dgm:t>
        <a:bodyPr/>
        <a:lstStyle/>
        <a:p>
          <a:endParaRPr lang="en-US"/>
        </a:p>
      </dgm:t>
    </dgm:pt>
    <dgm:pt modelId="{D7C41B23-594F-4EB7-AD9A-D1B2528714D0}">
      <dgm:prSet phldrT="[Text]"/>
      <dgm:spPr/>
      <dgm:t>
        <a:bodyPr/>
        <a:lstStyle/>
        <a:p>
          <a:r>
            <a:rPr lang="en-US" dirty="0" smtClean="0"/>
            <a:t>Determining material handling methods</a:t>
          </a:r>
          <a:endParaRPr lang="en-US" dirty="0"/>
        </a:p>
      </dgm:t>
    </dgm:pt>
    <dgm:pt modelId="{9DA0DAC1-1920-4C8E-9DA8-81C59CD7D11C}" type="parTrans" cxnId="{31E83053-CB3C-4071-BF04-B2335E3CA6D7}">
      <dgm:prSet/>
      <dgm:spPr/>
      <dgm:t>
        <a:bodyPr/>
        <a:lstStyle/>
        <a:p>
          <a:endParaRPr lang="en-US"/>
        </a:p>
      </dgm:t>
    </dgm:pt>
    <dgm:pt modelId="{FF305389-F166-4E58-B0DC-F77A4007ACB5}" type="sibTrans" cxnId="{31E83053-CB3C-4071-BF04-B2335E3CA6D7}">
      <dgm:prSet/>
      <dgm:spPr/>
      <dgm:t>
        <a:bodyPr/>
        <a:lstStyle/>
        <a:p>
          <a:endParaRPr lang="en-US"/>
        </a:p>
      </dgm:t>
    </dgm:pt>
    <dgm:pt modelId="{616969C2-A5A8-4244-A957-7A979607D133}">
      <dgm:prSet phldrT="[Text]"/>
      <dgm:spPr/>
      <dgm:t>
        <a:bodyPr/>
        <a:lstStyle/>
        <a:p>
          <a:r>
            <a:rPr lang="en-US" dirty="0" smtClean="0"/>
            <a:t>Type, number of material handling devices</a:t>
          </a:r>
          <a:endParaRPr lang="en-US" dirty="0"/>
        </a:p>
      </dgm:t>
    </dgm:pt>
    <dgm:pt modelId="{2EC9CB92-2B33-4875-BE1A-555E6E3704DA}" type="parTrans" cxnId="{764F68E2-B879-4D98-AD49-153B3BA89E43}">
      <dgm:prSet/>
      <dgm:spPr/>
      <dgm:t>
        <a:bodyPr/>
        <a:lstStyle/>
        <a:p>
          <a:endParaRPr lang="en-US"/>
        </a:p>
      </dgm:t>
    </dgm:pt>
    <dgm:pt modelId="{EAE215ED-68A6-497A-BE05-3713B35A3DBC}" type="sibTrans" cxnId="{764F68E2-B879-4D98-AD49-153B3BA89E43}">
      <dgm:prSet/>
      <dgm:spPr/>
      <dgm:t>
        <a:bodyPr/>
        <a:lstStyle/>
        <a:p>
          <a:endParaRPr lang="en-US"/>
        </a:p>
      </dgm:t>
    </dgm:pt>
    <dgm:pt modelId="{B3BC491E-94EB-46E2-B92D-063969ED83A3}">
      <dgm:prSet phldrT="[Text]"/>
      <dgm:spPr/>
      <dgm:t>
        <a:bodyPr/>
        <a:lstStyle/>
        <a:p>
          <a:r>
            <a:rPr lang="en-US" dirty="0" smtClean="0"/>
            <a:t>Determining flow of products</a:t>
          </a:r>
          <a:endParaRPr lang="en-US" dirty="0"/>
        </a:p>
      </dgm:t>
    </dgm:pt>
    <dgm:pt modelId="{C28DB174-250C-4DD4-B8BB-042891C5CBBC}" type="parTrans" cxnId="{497804B7-DE43-484E-A94A-537CAF121E18}">
      <dgm:prSet/>
      <dgm:spPr/>
      <dgm:t>
        <a:bodyPr/>
        <a:lstStyle/>
        <a:p>
          <a:endParaRPr lang="en-US"/>
        </a:p>
      </dgm:t>
    </dgm:pt>
    <dgm:pt modelId="{69AC2505-2B61-4541-B124-49973ABBB0F8}" type="sibTrans" cxnId="{497804B7-DE43-484E-A94A-537CAF121E18}">
      <dgm:prSet/>
      <dgm:spPr/>
      <dgm:t>
        <a:bodyPr/>
        <a:lstStyle/>
        <a:p>
          <a:endParaRPr lang="en-US"/>
        </a:p>
      </dgm:t>
    </dgm:pt>
    <dgm:pt modelId="{07282DBF-FCF6-48EA-87A1-A651E4E06736}">
      <dgm:prSet phldrT="[Text]"/>
      <dgm:spPr/>
      <dgm:t>
        <a:bodyPr/>
        <a:lstStyle/>
        <a:p>
          <a:r>
            <a:rPr lang="en-US" dirty="0" smtClean="0"/>
            <a:t>Scheduling &amp; Planning of jobs</a:t>
          </a:r>
          <a:endParaRPr lang="en-US" dirty="0"/>
        </a:p>
      </dgm:t>
    </dgm:pt>
    <dgm:pt modelId="{4D64CA05-3DC4-4BB8-9C16-5AD90BDF4C5A}" type="parTrans" cxnId="{CDD81C58-F8CB-47A1-8973-7C4F5FA1E331}">
      <dgm:prSet/>
      <dgm:spPr/>
      <dgm:t>
        <a:bodyPr/>
        <a:lstStyle/>
        <a:p>
          <a:endParaRPr lang="en-US"/>
        </a:p>
      </dgm:t>
    </dgm:pt>
    <dgm:pt modelId="{B1CAA6AF-38B5-4B50-B9FA-912E3A9021BC}" type="sibTrans" cxnId="{CDD81C58-F8CB-47A1-8973-7C4F5FA1E331}">
      <dgm:prSet/>
      <dgm:spPr/>
      <dgm:t>
        <a:bodyPr/>
        <a:lstStyle/>
        <a:p>
          <a:endParaRPr lang="en-US"/>
        </a:p>
      </dgm:t>
    </dgm:pt>
    <dgm:pt modelId="{C584C274-C987-47A6-97C7-ACBF93823049}">
      <dgm:prSet phldrT="[Text]"/>
      <dgm:spPr/>
      <dgm:t>
        <a:bodyPr/>
        <a:lstStyle/>
        <a:p>
          <a:r>
            <a:rPr lang="en-US" dirty="0" smtClean="0"/>
            <a:t>Overall System Design</a:t>
          </a:r>
          <a:endParaRPr lang="en-US" dirty="0"/>
        </a:p>
      </dgm:t>
    </dgm:pt>
    <dgm:pt modelId="{74C4E1CB-C6BE-4471-B754-0020A4A4C813}" type="parTrans" cxnId="{8760DE7A-B463-49EF-AD94-25EE6AF64C74}">
      <dgm:prSet/>
      <dgm:spPr/>
      <dgm:t>
        <a:bodyPr/>
        <a:lstStyle/>
        <a:p>
          <a:endParaRPr lang="en-US"/>
        </a:p>
      </dgm:t>
    </dgm:pt>
    <dgm:pt modelId="{FA084437-5CC5-4DDB-81BF-16AE05E93839}" type="sibTrans" cxnId="{8760DE7A-B463-49EF-AD94-25EE6AF64C74}">
      <dgm:prSet/>
      <dgm:spPr/>
      <dgm:t>
        <a:bodyPr/>
        <a:lstStyle/>
        <a:p>
          <a:endParaRPr lang="en-US"/>
        </a:p>
      </dgm:t>
    </dgm:pt>
    <dgm:pt modelId="{642A6B60-91ED-438F-934F-7A1F02988DF0}">
      <dgm:prSet phldrT="[Text]"/>
      <dgm:spPr/>
      <dgm:t>
        <a:bodyPr/>
        <a:lstStyle/>
        <a:p>
          <a:r>
            <a:rPr lang="en-US" dirty="0" smtClean="0"/>
            <a:t>Inventory Control</a:t>
          </a:r>
          <a:endParaRPr lang="en-US" dirty="0"/>
        </a:p>
      </dgm:t>
    </dgm:pt>
    <dgm:pt modelId="{E950ACBF-DAAE-4181-8178-CEA239EBF526}" type="parTrans" cxnId="{7143741D-EA0D-44E6-A661-EA2260045351}">
      <dgm:prSet/>
      <dgm:spPr/>
      <dgm:t>
        <a:bodyPr/>
        <a:lstStyle/>
        <a:p>
          <a:endParaRPr lang="en-US"/>
        </a:p>
      </dgm:t>
    </dgm:pt>
    <dgm:pt modelId="{A97ED869-62EA-4A86-9484-9ECB4174AB55}" type="sibTrans" cxnId="{7143741D-EA0D-44E6-A661-EA2260045351}">
      <dgm:prSet/>
      <dgm:spPr/>
      <dgm:t>
        <a:bodyPr/>
        <a:lstStyle/>
        <a:p>
          <a:endParaRPr lang="en-US"/>
        </a:p>
      </dgm:t>
    </dgm:pt>
    <dgm:pt modelId="{C0C79230-68ED-449D-8FC8-D5FA28493CFE}">
      <dgm:prSet phldrT="[Text]"/>
      <dgm:spPr/>
      <dgm:t>
        <a:bodyPr/>
        <a:lstStyle/>
        <a:p>
          <a:r>
            <a:rPr lang="en-US" dirty="0" smtClean="0"/>
            <a:t>Distribution of goods</a:t>
          </a:r>
          <a:endParaRPr lang="en-US" dirty="0"/>
        </a:p>
      </dgm:t>
    </dgm:pt>
    <dgm:pt modelId="{4E7ADF0C-80E3-43A7-860A-7F0A37DE77C8}" type="parTrans" cxnId="{ADB05485-90CE-4C9E-A42D-FC4F41134277}">
      <dgm:prSet/>
      <dgm:spPr/>
      <dgm:t>
        <a:bodyPr/>
        <a:lstStyle/>
        <a:p>
          <a:endParaRPr lang="en-US"/>
        </a:p>
      </dgm:t>
    </dgm:pt>
    <dgm:pt modelId="{7CC4FE01-44EE-4383-816B-4CD6174AA8D6}" type="sibTrans" cxnId="{ADB05485-90CE-4C9E-A42D-FC4F41134277}">
      <dgm:prSet/>
      <dgm:spPr/>
      <dgm:t>
        <a:bodyPr/>
        <a:lstStyle/>
        <a:p>
          <a:endParaRPr lang="en-US"/>
        </a:p>
      </dgm:t>
    </dgm:pt>
    <dgm:pt modelId="{068BF2D1-EC1D-4C1A-8DA9-E08169B90AA2}">
      <dgm:prSet phldrT="[Text]"/>
      <dgm:spPr/>
      <dgm:t>
        <a:bodyPr/>
        <a:lstStyle/>
        <a:p>
          <a:r>
            <a:rPr lang="en-US" dirty="0" smtClean="0"/>
            <a:t>Quality Control </a:t>
          </a:r>
          <a:endParaRPr lang="en-US" dirty="0"/>
        </a:p>
      </dgm:t>
    </dgm:pt>
    <dgm:pt modelId="{0963C3A1-578B-4E73-B8D4-951F321B4EBD}" type="parTrans" cxnId="{09E2932C-A6E3-415D-8D20-B617F344E214}">
      <dgm:prSet/>
      <dgm:spPr/>
      <dgm:t>
        <a:bodyPr/>
        <a:lstStyle/>
        <a:p>
          <a:endParaRPr lang="en-US"/>
        </a:p>
      </dgm:t>
    </dgm:pt>
    <dgm:pt modelId="{7AD56359-C023-43B6-A636-69A50544BF80}" type="sibTrans" cxnId="{09E2932C-A6E3-415D-8D20-B617F344E214}">
      <dgm:prSet/>
      <dgm:spPr/>
      <dgm:t>
        <a:bodyPr/>
        <a:lstStyle/>
        <a:p>
          <a:endParaRPr lang="en-US"/>
        </a:p>
      </dgm:t>
    </dgm:pt>
    <dgm:pt modelId="{976AECC0-DD67-4EAA-A6EF-D41C036067D8}" type="pres">
      <dgm:prSet presAssocID="{2C46B7D9-B031-4ACC-BB95-6BFC9663A23A}" presName="Name0" presStyleCnt="0">
        <dgm:presLayoutVars>
          <dgm:dir/>
          <dgm:resizeHandles/>
        </dgm:presLayoutVars>
      </dgm:prSet>
      <dgm:spPr/>
      <dgm:t>
        <a:bodyPr/>
        <a:lstStyle/>
        <a:p>
          <a:endParaRPr lang="en-US"/>
        </a:p>
      </dgm:t>
    </dgm:pt>
    <dgm:pt modelId="{EA8C4AA2-5AEF-409D-9D2A-1F418FF4944B}" type="pres">
      <dgm:prSet presAssocID="{75ECEE84-000D-481D-A038-5DDF293C0B98}" presName="compNode" presStyleCnt="0"/>
      <dgm:spPr/>
    </dgm:pt>
    <dgm:pt modelId="{BE0CB6D1-A8A3-4C34-B879-222891C8887E}" type="pres">
      <dgm:prSet presAssocID="{75ECEE84-000D-481D-A038-5DDF293C0B98}" presName="dummyConnPt" presStyleCnt="0"/>
      <dgm:spPr/>
    </dgm:pt>
    <dgm:pt modelId="{3B105EA2-7507-439F-972E-2A73FE8D93C8}" type="pres">
      <dgm:prSet presAssocID="{75ECEE84-000D-481D-A038-5DDF293C0B98}" presName="node" presStyleLbl="node1" presStyleIdx="0" presStyleCnt="9">
        <dgm:presLayoutVars>
          <dgm:bulletEnabled val="1"/>
        </dgm:presLayoutVars>
      </dgm:prSet>
      <dgm:spPr/>
      <dgm:t>
        <a:bodyPr/>
        <a:lstStyle/>
        <a:p>
          <a:endParaRPr lang="en-US"/>
        </a:p>
      </dgm:t>
    </dgm:pt>
    <dgm:pt modelId="{66B520ED-C7A1-42FD-A80E-7747CC58A570}" type="pres">
      <dgm:prSet presAssocID="{93AD2F36-B04F-460F-9E40-A4644586490E}" presName="sibTrans" presStyleLbl="bgSibTrans2D1" presStyleIdx="0" presStyleCnt="8"/>
      <dgm:spPr/>
      <dgm:t>
        <a:bodyPr/>
        <a:lstStyle/>
        <a:p>
          <a:endParaRPr lang="en-US"/>
        </a:p>
      </dgm:t>
    </dgm:pt>
    <dgm:pt modelId="{7AAFEAFE-3889-4546-92F7-D32F9995FF3F}" type="pres">
      <dgm:prSet presAssocID="{D7C41B23-594F-4EB7-AD9A-D1B2528714D0}" presName="compNode" presStyleCnt="0"/>
      <dgm:spPr/>
    </dgm:pt>
    <dgm:pt modelId="{238D0091-BE3E-4084-B2F6-827C0D61D956}" type="pres">
      <dgm:prSet presAssocID="{D7C41B23-594F-4EB7-AD9A-D1B2528714D0}" presName="dummyConnPt" presStyleCnt="0"/>
      <dgm:spPr/>
    </dgm:pt>
    <dgm:pt modelId="{AC070474-2360-40DA-89BF-0FD80EAAD67D}" type="pres">
      <dgm:prSet presAssocID="{D7C41B23-594F-4EB7-AD9A-D1B2528714D0}" presName="node" presStyleLbl="node1" presStyleIdx="1" presStyleCnt="9">
        <dgm:presLayoutVars>
          <dgm:bulletEnabled val="1"/>
        </dgm:presLayoutVars>
      </dgm:prSet>
      <dgm:spPr/>
      <dgm:t>
        <a:bodyPr/>
        <a:lstStyle/>
        <a:p>
          <a:endParaRPr lang="en-US"/>
        </a:p>
      </dgm:t>
    </dgm:pt>
    <dgm:pt modelId="{F072FF2C-5C22-4EF8-8A51-D60A8760263F}" type="pres">
      <dgm:prSet presAssocID="{FF305389-F166-4E58-B0DC-F77A4007ACB5}" presName="sibTrans" presStyleLbl="bgSibTrans2D1" presStyleIdx="1" presStyleCnt="8"/>
      <dgm:spPr/>
      <dgm:t>
        <a:bodyPr/>
        <a:lstStyle/>
        <a:p>
          <a:endParaRPr lang="en-US"/>
        </a:p>
      </dgm:t>
    </dgm:pt>
    <dgm:pt modelId="{CF152540-6C84-4A9D-840B-0F2D69A31F64}" type="pres">
      <dgm:prSet presAssocID="{616969C2-A5A8-4244-A957-7A979607D133}" presName="compNode" presStyleCnt="0"/>
      <dgm:spPr/>
    </dgm:pt>
    <dgm:pt modelId="{7AD842C7-A687-4BD2-8473-AE7739D591FA}" type="pres">
      <dgm:prSet presAssocID="{616969C2-A5A8-4244-A957-7A979607D133}" presName="dummyConnPt" presStyleCnt="0"/>
      <dgm:spPr/>
    </dgm:pt>
    <dgm:pt modelId="{F30B37C9-F503-4B50-AE6D-403CADB27220}" type="pres">
      <dgm:prSet presAssocID="{616969C2-A5A8-4244-A957-7A979607D133}" presName="node" presStyleLbl="node1" presStyleIdx="2" presStyleCnt="9">
        <dgm:presLayoutVars>
          <dgm:bulletEnabled val="1"/>
        </dgm:presLayoutVars>
      </dgm:prSet>
      <dgm:spPr/>
      <dgm:t>
        <a:bodyPr/>
        <a:lstStyle/>
        <a:p>
          <a:endParaRPr lang="en-US"/>
        </a:p>
      </dgm:t>
    </dgm:pt>
    <dgm:pt modelId="{DE4646DE-29D5-46EA-BED7-3E32B8D6555D}" type="pres">
      <dgm:prSet presAssocID="{EAE215ED-68A6-497A-BE05-3713B35A3DBC}" presName="sibTrans" presStyleLbl="bgSibTrans2D1" presStyleIdx="2" presStyleCnt="8"/>
      <dgm:spPr/>
      <dgm:t>
        <a:bodyPr/>
        <a:lstStyle/>
        <a:p>
          <a:endParaRPr lang="en-US"/>
        </a:p>
      </dgm:t>
    </dgm:pt>
    <dgm:pt modelId="{88539BBA-5667-49EA-812E-06CA8EAF8EB9}" type="pres">
      <dgm:prSet presAssocID="{B3BC491E-94EB-46E2-B92D-063969ED83A3}" presName="compNode" presStyleCnt="0"/>
      <dgm:spPr/>
    </dgm:pt>
    <dgm:pt modelId="{A3E14161-D513-4738-9151-16EFA00470BD}" type="pres">
      <dgm:prSet presAssocID="{B3BC491E-94EB-46E2-B92D-063969ED83A3}" presName="dummyConnPt" presStyleCnt="0"/>
      <dgm:spPr/>
    </dgm:pt>
    <dgm:pt modelId="{56ACE3FE-A09D-45BC-8B83-A13A2268B2BA}" type="pres">
      <dgm:prSet presAssocID="{B3BC491E-94EB-46E2-B92D-063969ED83A3}" presName="node" presStyleLbl="node1" presStyleIdx="3" presStyleCnt="9">
        <dgm:presLayoutVars>
          <dgm:bulletEnabled val="1"/>
        </dgm:presLayoutVars>
      </dgm:prSet>
      <dgm:spPr/>
      <dgm:t>
        <a:bodyPr/>
        <a:lstStyle/>
        <a:p>
          <a:endParaRPr lang="en-US"/>
        </a:p>
      </dgm:t>
    </dgm:pt>
    <dgm:pt modelId="{4F1E20B9-FA4E-4C88-9796-EBAC6D57E5AE}" type="pres">
      <dgm:prSet presAssocID="{69AC2505-2B61-4541-B124-49973ABBB0F8}" presName="sibTrans" presStyleLbl="bgSibTrans2D1" presStyleIdx="3" presStyleCnt="8"/>
      <dgm:spPr/>
      <dgm:t>
        <a:bodyPr/>
        <a:lstStyle/>
        <a:p>
          <a:endParaRPr lang="en-US"/>
        </a:p>
      </dgm:t>
    </dgm:pt>
    <dgm:pt modelId="{E97EBE4E-6DCE-45C4-ABD5-99226A284557}" type="pres">
      <dgm:prSet presAssocID="{07282DBF-FCF6-48EA-87A1-A651E4E06736}" presName="compNode" presStyleCnt="0"/>
      <dgm:spPr/>
    </dgm:pt>
    <dgm:pt modelId="{D0D9812E-D22D-4CB2-B0ED-B936033AEB24}" type="pres">
      <dgm:prSet presAssocID="{07282DBF-FCF6-48EA-87A1-A651E4E06736}" presName="dummyConnPt" presStyleCnt="0"/>
      <dgm:spPr/>
    </dgm:pt>
    <dgm:pt modelId="{6D70B01F-02F1-41B8-B434-EE0DF2482F9E}" type="pres">
      <dgm:prSet presAssocID="{07282DBF-FCF6-48EA-87A1-A651E4E06736}" presName="node" presStyleLbl="node1" presStyleIdx="4" presStyleCnt="9">
        <dgm:presLayoutVars>
          <dgm:bulletEnabled val="1"/>
        </dgm:presLayoutVars>
      </dgm:prSet>
      <dgm:spPr/>
      <dgm:t>
        <a:bodyPr/>
        <a:lstStyle/>
        <a:p>
          <a:endParaRPr lang="en-US"/>
        </a:p>
      </dgm:t>
    </dgm:pt>
    <dgm:pt modelId="{B30AA5E9-ABEB-4F54-BBC1-FF71F75F73F7}" type="pres">
      <dgm:prSet presAssocID="{B1CAA6AF-38B5-4B50-B9FA-912E3A9021BC}" presName="sibTrans" presStyleLbl="bgSibTrans2D1" presStyleIdx="4" presStyleCnt="8"/>
      <dgm:spPr/>
      <dgm:t>
        <a:bodyPr/>
        <a:lstStyle/>
        <a:p>
          <a:endParaRPr lang="en-US"/>
        </a:p>
      </dgm:t>
    </dgm:pt>
    <dgm:pt modelId="{59D56A70-8159-438C-934F-1B834FC76088}" type="pres">
      <dgm:prSet presAssocID="{C584C274-C987-47A6-97C7-ACBF93823049}" presName="compNode" presStyleCnt="0"/>
      <dgm:spPr/>
    </dgm:pt>
    <dgm:pt modelId="{BA93EEA1-93E6-4127-8EBE-A9C92A728182}" type="pres">
      <dgm:prSet presAssocID="{C584C274-C987-47A6-97C7-ACBF93823049}" presName="dummyConnPt" presStyleCnt="0"/>
      <dgm:spPr/>
    </dgm:pt>
    <dgm:pt modelId="{033CE9A8-244F-4860-990A-886503DC3DEC}" type="pres">
      <dgm:prSet presAssocID="{C584C274-C987-47A6-97C7-ACBF93823049}" presName="node" presStyleLbl="node1" presStyleIdx="5" presStyleCnt="9">
        <dgm:presLayoutVars>
          <dgm:bulletEnabled val="1"/>
        </dgm:presLayoutVars>
      </dgm:prSet>
      <dgm:spPr/>
      <dgm:t>
        <a:bodyPr/>
        <a:lstStyle/>
        <a:p>
          <a:endParaRPr lang="en-US"/>
        </a:p>
      </dgm:t>
    </dgm:pt>
    <dgm:pt modelId="{CFAC57F2-A28B-463B-B298-3F765D59C47A}" type="pres">
      <dgm:prSet presAssocID="{FA084437-5CC5-4DDB-81BF-16AE05E93839}" presName="sibTrans" presStyleLbl="bgSibTrans2D1" presStyleIdx="5" presStyleCnt="8"/>
      <dgm:spPr/>
      <dgm:t>
        <a:bodyPr/>
        <a:lstStyle/>
        <a:p>
          <a:endParaRPr lang="en-US"/>
        </a:p>
      </dgm:t>
    </dgm:pt>
    <dgm:pt modelId="{21D26D23-81D9-4382-B96F-1EA57495B875}" type="pres">
      <dgm:prSet presAssocID="{642A6B60-91ED-438F-934F-7A1F02988DF0}" presName="compNode" presStyleCnt="0"/>
      <dgm:spPr/>
    </dgm:pt>
    <dgm:pt modelId="{AF502F28-1612-477F-94EC-FA16075AAF94}" type="pres">
      <dgm:prSet presAssocID="{642A6B60-91ED-438F-934F-7A1F02988DF0}" presName="dummyConnPt" presStyleCnt="0"/>
      <dgm:spPr/>
    </dgm:pt>
    <dgm:pt modelId="{FDE19084-DB77-446B-B3CC-3C533BA1FD97}" type="pres">
      <dgm:prSet presAssocID="{642A6B60-91ED-438F-934F-7A1F02988DF0}" presName="node" presStyleLbl="node1" presStyleIdx="6" presStyleCnt="9">
        <dgm:presLayoutVars>
          <dgm:bulletEnabled val="1"/>
        </dgm:presLayoutVars>
      </dgm:prSet>
      <dgm:spPr/>
      <dgm:t>
        <a:bodyPr/>
        <a:lstStyle/>
        <a:p>
          <a:endParaRPr lang="en-US"/>
        </a:p>
      </dgm:t>
    </dgm:pt>
    <dgm:pt modelId="{0EFA71B7-96FE-4148-8995-F6A097AA1522}" type="pres">
      <dgm:prSet presAssocID="{A97ED869-62EA-4A86-9484-9ECB4174AB55}" presName="sibTrans" presStyleLbl="bgSibTrans2D1" presStyleIdx="6" presStyleCnt="8"/>
      <dgm:spPr/>
      <dgm:t>
        <a:bodyPr/>
        <a:lstStyle/>
        <a:p>
          <a:endParaRPr lang="en-US"/>
        </a:p>
      </dgm:t>
    </dgm:pt>
    <dgm:pt modelId="{E943BB23-B4F5-4B8D-8589-D0F4185ACB9D}" type="pres">
      <dgm:prSet presAssocID="{C0C79230-68ED-449D-8FC8-D5FA28493CFE}" presName="compNode" presStyleCnt="0"/>
      <dgm:spPr/>
    </dgm:pt>
    <dgm:pt modelId="{E2BAF029-F589-4487-A132-491303495929}" type="pres">
      <dgm:prSet presAssocID="{C0C79230-68ED-449D-8FC8-D5FA28493CFE}" presName="dummyConnPt" presStyleCnt="0"/>
      <dgm:spPr/>
    </dgm:pt>
    <dgm:pt modelId="{A19C793C-DEBC-4A04-8682-E7DAA081DE4C}" type="pres">
      <dgm:prSet presAssocID="{C0C79230-68ED-449D-8FC8-D5FA28493CFE}" presName="node" presStyleLbl="node1" presStyleIdx="7" presStyleCnt="9">
        <dgm:presLayoutVars>
          <dgm:bulletEnabled val="1"/>
        </dgm:presLayoutVars>
      </dgm:prSet>
      <dgm:spPr/>
      <dgm:t>
        <a:bodyPr/>
        <a:lstStyle/>
        <a:p>
          <a:endParaRPr lang="en-US"/>
        </a:p>
      </dgm:t>
    </dgm:pt>
    <dgm:pt modelId="{8F314DD2-B27C-4995-82F4-9283FF7EAFFA}" type="pres">
      <dgm:prSet presAssocID="{7CC4FE01-44EE-4383-816B-4CD6174AA8D6}" presName="sibTrans" presStyleLbl="bgSibTrans2D1" presStyleIdx="7" presStyleCnt="8"/>
      <dgm:spPr/>
      <dgm:t>
        <a:bodyPr/>
        <a:lstStyle/>
        <a:p>
          <a:endParaRPr lang="en-US"/>
        </a:p>
      </dgm:t>
    </dgm:pt>
    <dgm:pt modelId="{FF1AF6E3-3896-420E-991E-6FD81C8F5E43}" type="pres">
      <dgm:prSet presAssocID="{068BF2D1-EC1D-4C1A-8DA9-E08169B90AA2}" presName="compNode" presStyleCnt="0"/>
      <dgm:spPr/>
    </dgm:pt>
    <dgm:pt modelId="{35F83E61-6BA5-4CE1-9446-B170C43D8369}" type="pres">
      <dgm:prSet presAssocID="{068BF2D1-EC1D-4C1A-8DA9-E08169B90AA2}" presName="dummyConnPt" presStyleCnt="0"/>
      <dgm:spPr/>
    </dgm:pt>
    <dgm:pt modelId="{561EDC99-7CBC-45D0-8B29-5483BB24084C}" type="pres">
      <dgm:prSet presAssocID="{068BF2D1-EC1D-4C1A-8DA9-E08169B90AA2}" presName="node" presStyleLbl="node1" presStyleIdx="8" presStyleCnt="9">
        <dgm:presLayoutVars>
          <dgm:bulletEnabled val="1"/>
        </dgm:presLayoutVars>
      </dgm:prSet>
      <dgm:spPr/>
      <dgm:t>
        <a:bodyPr/>
        <a:lstStyle/>
        <a:p>
          <a:endParaRPr lang="en-US"/>
        </a:p>
      </dgm:t>
    </dgm:pt>
  </dgm:ptLst>
  <dgm:cxnLst>
    <dgm:cxn modelId="{CDD81C58-F8CB-47A1-8973-7C4F5FA1E331}" srcId="{2C46B7D9-B031-4ACC-BB95-6BFC9663A23A}" destId="{07282DBF-FCF6-48EA-87A1-A651E4E06736}" srcOrd="4" destOrd="0" parTransId="{4D64CA05-3DC4-4BB8-9C16-5AD90BDF4C5A}" sibTransId="{B1CAA6AF-38B5-4B50-B9FA-912E3A9021BC}"/>
    <dgm:cxn modelId="{5EB2C704-1216-4CA6-B136-E6B4E3CE67A8}" type="presOf" srcId="{B3BC491E-94EB-46E2-B92D-063969ED83A3}" destId="{56ACE3FE-A09D-45BC-8B83-A13A2268B2BA}" srcOrd="0" destOrd="0" presId="urn:microsoft.com/office/officeart/2005/8/layout/bProcess4"/>
    <dgm:cxn modelId="{942766C2-394F-413A-972F-65A7D8FD346C}" type="presOf" srcId="{EAE215ED-68A6-497A-BE05-3713B35A3DBC}" destId="{DE4646DE-29D5-46EA-BED7-3E32B8D6555D}" srcOrd="0" destOrd="0" presId="urn:microsoft.com/office/officeart/2005/8/layout/bProcess4"/>
    <dgm:cxn modelId="{7143741D-EA0D-44E6-A661-EA2260045351}" srcId="{2C46B7D9-B031-4ACC-BB95-6BFC9663A23A}" destId="{642A6B60-91ED-438F-934F-7A1F02988DF0}" srcOrd="6" destOrd="0" parTransId="{E950ACBF-DAAE-4181-8178-CEA239EBF526}" sibTransId="{A97ED869-62EA-4A86-9484-9ECB4174AB55}"/>
    <dgm:cxn modelId="{09E2932C-A6E3-415D-8D20-B617F344E214}" srcId="{2C46B7D9-B031-4ACC-BB95-6BFC9663A23A}" destId="{068BF2D1-EC1D-4C1A-8DA9-E08169B90AA2}" srcOrd="8" destOrd="0" parTransId="{0963C3A1-578B-4E73-B8D4-951F321B4EBD}" sibTransId="{7AD56359-C023-43B6-A636-69A50544BF80}"/>
    <dgm:cxn modelId="{FA51C74C-69E6-4ADE-AF11-2FAF5FB4A6D5}" type="presOf" srcId="{B1CAA6AF-38B5-4B50-B9FA-912E3A9021BC}" destId="{B30AA5E9-ABEB-4F54-BBC1-FF71F75F73F7}" srcOrd="0" destOrd="0" presId="urn:microsoft.com/office/officeart/2005/8/layout/bProcess4"/>
    <dgm:cxn modelId="{ECE5A055-FA22-4E8E-A064-1628063B359B}" type="presOf" srcId="{07282DBF-FCF6-48EA-87A1-A651E4E06736}" destId="{6D70B01F-02F1-41B8-B434-EE0DF2482F9E}" srcOrd="0" destOrd="0" presId="urn:microsoft.com/office/officeart/2005/8/layout/bProcess4"/>
    <dgm:cxn modelId="{8488BDE2-3CA1-43D6-8516-4A0A86110D69}" type="presOf" srcId="{93AD2F36-B04F-460F-9E40-A4644586490E}" destId="{66B520ED-C7A1-42FD-A80E-7747CC58A570}" srcOrd="0" destOrd="0" presId="urn:microsoft.com/office/officeart/2005/8/layout/bProcess4"/>
    <dgm:cxn modelId="{8760DE7A-B463-49EF-AD94-25EE6AF64C74}" srcId="{2C46B7D9-B031-4ACC-BB95-6BFC9663A23A}" destId="{C584C274-C987-47A6-97C7-ACBF93823049}" srcOrd="5" destOrd="0" parTransId="{74C4E1CB-C6BE-4471-B754-0020A4A4C813}" sibTransId="{FA084437-5CC5-4DDB-81BF-16AE05E93839}"/>
    <dgm:cxn modelId="{BAC7DB21-AAA0-4EA6-816D-64428FA318C5}" type="presOf" srcId="{068BF2D1-EC1D-4C1A-8DA9-E08169B90AA2}" destId="{561EDC99-7CBC-45D0-8B29-5483BB24084C}" srcOrd="0" destOrd="0" presId="urn:microsoft.com/office/officeart/2005/8/layout/bProcess4"/>
    <dgm:cxn modelId="{605217D5-E339-48D7-BA59-C9759EC0B554}" type="presOf" srcId="{69AC2505-2B61-4541-B124-49973ABBB0F8}" destId="{4F1E20B9-FA4E-4C88-9796-EBAC6D57E5AE}" srcOrd="0" destOrd="0" presId="urn:microsoft.com/office/officeart/2005/8/layout/bProcess4"/>
    <dgm:cxn modelId="{497804B7-DE43-484E-A94A-537CAF121E18}" srcId="{2C46B7D9-B031-4ACC-BB95-6BFC9663A23A}" destId="{B3BC491E-94EB-46E2-B92D-063969ED83A3}" srcOrd="3" destOrd="0" parTransId="{C28DB174-250C-4DD4-B8BB-042891C5CBBC}" sibTransId="{69AC2505-2B61-4541-B124-49973ABBB0F8}"/>
    <dgm:cxn modelId="{C88272DD-AC9F-4477-906D-0A9FAD9D08A0}" type="presOf" srcId="{616969C2-A5A8-4244-A957-7A979607D133}" destId="{F30B37C9-F503-4B50-AE6D-403CADB27220}" srcOrd="0" destOrd="0" presId="urn:microsoft.com/office/officeart/2005/8/layout/bProcess4"/>
    <dgm:cxn modelId="{938B4C7E-B42E-4A02-B9CE-C2A007BCCF93}" type="presOf" srcId="{FF305389-F166-4E58-B0DC-F77A4007ACB5}" destId="{F072FF2C-5C22-4EF8-8A51-D60A8760263F}" srcOrd="0" destOrd="0" presId="urn:microsoft.com/office/officeart/2005/8/layout/bProcess4"/>
    <dgm:cxn modelId="{6309C787-F922-43D1-9EB4-849BF7925BCE}" type="presOf" srcId="{C584C274-C987-47A6-97C7-ACBF93823049}" destId="{033CE9A8-244F-4860-990A-886503DC3DEC}" srcOrd="0" destOrd="0" presId="urn:microsoft.com/office/officeart/2005/8/layout/bProcess4"/>
    <dgm:cxn modelId="{EFD2A2F1-42F6-4440-B137-437D1519D689}" type="presOf" srcId="{A97ED869-62EA-4A86-9484-9ECB4174AB55}" destId="{0EFA71B7-96FE-4148-8995-F6A097AA1522}" srcOrd="0" destOrd="0" presId="urn:microsoft.com/office/officeart/2005/8/layout/bProcess4"/>
    <dgm:cxn modelId="{ADB05485-90CE-4C9E-A42D-FC4F41134277}" srcId="{2C46B7D9-B031-4ACC-BB95-6BFC9663A23A}" destId="{C0C79230-68ED-449D-8FC8-D5FA28493CFE}" srcOrd="7" destOrd="0" parTransId="{4E7ADF0C-80E3-43A7-860A-7F0A37DE77C8}" sibTransId="{7CC4FE01-44EE-4383-816B-4CD6174AA8D6}"/>
    <dgm:cxn modelId="{1F608CE6-FFBB-4A12-9A0A-EACF2E67CC28}" srcId="{2C46B7D9-B031-4ACC-BB95-6BFC9663A23A}" destId="{75ECEE84-000D-481D-A038-5DDF293C0B98}" srcOrd="0" destOrd="0" parTransId="{E924ECEB-CF90-420C-B23F-647EDAC04CE3}" sibTransId="{93AD2F36-B04F-460F-9E40-A4644586490E}"/>
    <dgm:cxn modelId="{80ABEBDA-1719-40B2-8496-F7307319304B}" type="presOf" srcId="{2C46B7D9-B031-4ACC-BB95-6BFC9663A23A}" destId="{976AECC0-DD67-4EAA-A6EF-D41C036067D8}" srcOrd="0" destOrd="0" presId="urn:microsoft.com/office/officeart/2005/8/layout/bProcess4"/>
    <dgm:cxn modelId="{31E83053-CB3C-4071-BF04-B2335E3CA6D7}" srcId="{2C46B7D9-B031-4ACC-BB95-6BFC9663A23A}" destId="{D7C41B23-594F-4EB7-AD9A-D1B2528714D0}" srcOrd="1" destOrd="0" parTransId="{9DA0DAC1-1920-4C8E-9DA8-81C59CD7D11C}" sibTransId="{FF305389-F166-4E58-B0DC-F77A4007ACB5}"/>
    <dgm:cxn modelId="{6B2F304A-364E-4876-BA00-99BE56CB772A}" type="presOf" srcId="{D7C41B23-594F-4EB7-AD9A-D1B2528714D0}" destId="{AC070474-2360-40DA-89BF-0FD80EAAD67D}" srcOrd="0" destOrd="0" presId="urn:microsoft.com/office/officeart/2005/8/layout/bProcess4"/>
    <dgm:cxn modelId="{764F68E2-B879-4D98-AD49-153B3BA89E43}" srcId="{2C46B7D9-B031-4ACC-BB95-6BFC9663A23A}" destId="{616969C2-A5A8-4244-A957-7A979607D133}" srcOrd="2" destOrd="0" parTransId="{2EC9CB92-2B33-4875-BE1A-555E6E3704DA}" sibTransId="{EAE215ED-68A6-497A-BE05-3713B35A3DBC}"/>
    <dgm:cxn modelId="{99438016-7B47-4A83-AA4A-0BBD0FF18FA9}" type="presOf" srcId="{FA084437-5CC5-4DDB-81BF-16AE05E93839}" destId="{CFAC57F2-A28B-463B-B298-3F765D59C47A}" srcOrd="0" destOrd="0" presId="urn:microsoft.com/office/officeart/2005/8/layout/bProcess4"/>
    <dgm:cxn modelId="{748D1AF8-90B5-4E5F-ACFC-21A75C002668}" type="presOf" srcId="{75ECEE84-000D-481D-A038-5DDF293C0B98}" destId="{3B105EA2-7507-439F-972E-2A73FE8D93C8}" srcOrd="0" destOrd="0" presId="urn:microsoft.com/office/officeart/2005/8/layout/bProcess4"/>
    <dgm:cxn modelId="{DA6A310E-8628-44FA-8EFA-086B31FB7A09}" type="presOf" srcId="{C0C79230-68ED-449D-8FC8-D5FA28493CFE}" destId="{A19C793C-DEBC-4A04-8682-E7DAA081DE4C}" srcOrd="0" destOrd="0" presId="urn:microsoft.com/office/officeart/2005/8/layout/bProcess4"/>
    <dgm:cxn modelId="{EC581CA5-45F3-457D-8758-B74E7BBAA3EC}" type="presOf" srcId="{642A6B60-91ED-438F-934F-7A1F02988DF0}" destId="{FDE19084-DB77-446B-B3CC-3C533BA1FD97}" srcOrd="0" destOrd="0" presId="urn:microsoft.com/office/officeart/2005/8/layout/bProcess4"/>
    <dgm:cxn modelId="{4A2EB6CF-2130-4C45-B1C3-AA8164A77E55}" type="presOf" srcId="{7CC4FE01-44EE-4383-816B-4CD6174AA8D6}" destId="{8F314DD2-B27C-4995-82F4-9283FF7EAFFA}" srcOrd="0" destOrd="0" presId="urn:microsoft.com/office/officeart/2005/8/layout/bProcess4"/>
    <dgm:cxn modelId="{30ED94CB-CC76-4356-96AB-A8C1D00F2936}" type="presParOf" srcId="{976AECC0-DD67-4EAA-A6EF-D41C036067D8}" destId="{EA8C4AA2-5AEF-409D-9D2A-1F418FF4944B}" srcOrd="0" destOrd="0" presId="urn:microsoft.com/office/officeart/2005/8/layout/bProcess4"/>
    <dgm:cxn modelId="{B7C26710-CD9E-4D87-93D5-CFE98AD3FB29}" type="presParOf" srcId="{EA8C4AA2-5AEF-409D-9D2A-1F418FF4944B}" destId="{BE0CB6D1-A8A3-4C34-B879-222891C8887E}" srcOrd="0" destOrd="0" presId="urn:microsoft.com/office/officeart/2005/8/layout/bProcess4"/>
    <dgm:cxn modelId="{BC5A5D7F-43BB-48AD-94C6-874A836A37D4}" type="presParOf" srcId="{EA8C4AA2-5AEF-409D-9D2A-1F418FF4944B}" destId="{3B105EA2-7507-439F-972E-2A73FE8D93C8}" srcOrd="1" destOrd="0" presId="urn:microsoft.com/office/officeart/2005/8/layout/bProcess4"/>
    <dgm:cxn modelId="{791983AA-DDCC-485C-AB0C-9563A53278DA}" type="presParOf" srcId="{976AECC0-DD67-4EAA-A6EF-D41C036067D8}" destId="{66B520ED-C7A1-42FD-A80E-7747CC58A570}" srcOrd="1" destOrd="0" presId="urn:microsoft.com/office/officeart/2005/8/layout/bProcess4"/>
    <dgm:cxn modelId="{6AD51DEE-4F94-45D2-A729-149ECAC2F640}" type="presParOf" srcId="{976AECC0-DD67-4EAA-A6EF-D41C036067D8}" destId="{7AAFEAFE-3889-4546-92F7-D32F9995FF3F}" srcOrd="2" destOrd="0" presId="urn:microsoft.com/office/officeart/2005/8/layout/bProcess4"/>
    <dgm:cxn modelId="{D7CEF0CC-B747-4495-A4C0-0CCF7442A08E}" type="presParOf" srcId="{7AAFEAFE-3889-4546-92F7-D32F9995FF3F}" destId="{238D0091-BE3E-4084-B2F6-827C0D61D956}" srcOrd="0" destOrd="0" presId="urn:microsoft.com/office/officeart/2005/8/layout/bProcess4"/>
    <dgm:cxn modelId="{5DC420C2-99CA-4B94-9674-B596D3D05BE6}" type="presParOf" srcId="{7AAFEAFE-3889-4546-92F7-D32F9995FF3F}" destId="{AC070474-2360-40DA-89BF-0FD80EAAD67D}" srcOrd="1" destOrd="0" presId="urn:microsoft.com/office/officeart/2005/8/layout/bProcess4"/>
    <dgm:cxn modelId="{78D7E909-3375-4583-BE54-24E20040EFCC}" type="presParOf" srcId="{976AECC0-DD67-4EAA-A6EF-D41C036067D8}" destId="{F072FF2C-5C22-4EF8-8A51-D60A8760263F}" srcOrd="3" destOrd="0" presId="urn:microsoft.com/office/officeart/2005/8/layout/bProcess4"/>
    <dgm:cxn modelId="{6644FDB9-9519-4CF0-9F9C-C4BDCD343C4B}" type="presParOf" srcId="{976AECC0-DD67-4EAA-A6EF-D41C036067D8}" destId="{CF152540-6C84-4A9D-840B-0F2D69A31F64}" srcOrd="4" destOrd="0" presId="urn:microsoft.com/office/officeart/2005/8/layout/bProcess4"/>
    <dgm:cxn modelId="{CCD56520-93C4-426E-86A5-019E05C335BB}" type="presParOf" srcId="{CF152540-6C84-4A9D-840B-0F2D69A31F64}" destId="{7AD842C7-A687-4BD2-8473-AE7739D591FA}" srcOrd="0" destOrd="0" presId="urn:microsoft.com/office/officeart/2005/8/layout/bProcess4"/>
    <dgm:cxn modelId="{D78E2A9B-189B-4440-A2A0-19AEDCDE23BC}" type="presParOf" srcId="{CF152540-6C84-4A9D-840B-0F2D69A31F64}" destId="{F30B37C9-F503-4B50-AE6D-403CADB27220}" srcOrd="1" destOrd="0" presId="urn:microsoft.com/office/officeart/2005/8/layout/bProcess4"/>
    <dgm:cxn modelId="{BD4E9DC4-7460-4D19-A23E-8AE20AF480D4}" type="presParOf" srcId="{976AECC0-DD67-4EAA-A6EF-D41C036067D8}" destId="{DE4646DE-29D5-46EA-BED7-3E32B8D6555D}" srcOrd="5" destOrd="0" presId="urn:microsoft.com/office/officeart/2005/8/layout/bProcess4"/>
    <dgm:cxn modelId="{E47CC5C9-5FE7-4185-980A-A2161BFCAE84}" type="presParOf" srcId="{976AECC0-DD67-4EAA-A6EF-D41C036067D8}" destId="{88539BBA-5667-49EA-812E-06CA8EAF8EB9}" srcOrd="6" destOrd="0" presId="urn:microsoft.com/office/officeart/2005/8/layout/bProcess4"/>
    <dgm:cxn modelId="{844E6D86-8587-4286-B552-0DDABC28AB57}" type="presParOf" srcId="{88539BBA-5667-49EA-812E-06CA8EAF8EB9}" destId="{A3E14161-D513-4738-9151-16EFA00470BD}" srcOrd="0" destOrd="0" presId="urn:microsoft.com/office/officeart/2005/8/layout/bProcess4"/>
    <dgm:cxn modelId="{585A8A5A-0F94-431E-BF0E-4E341C0A62AA}" type="presParOf" srcId="{88539BBA-5667-49EA-812E-06CA8EAF8EB9}" destId="{56ACE3FE-A09D-45BC-8B83-A13A2268B2BA}" srcOrd="1" destOrd="0" presId="urn:microsoft.com/office/officeart/2005/8/layout/bProcess4"/>
    <dgm:cxn modelId="{6106BA93-E33C-4264-B4DC-73102E9F07F1}" type="presParOf" srcId="{976AECC0-DD67-4EAA-A6EF-D41C036067D8}" destId="{4F1E20B9-FA4E-4C88-9796-EBAC6D57E5AE}" srcOrd="7" destOrd="0" presId="urn:microsoft.com/office/officeart/2005/8/layout/bProcess4"/>
    <dgm:cxn modelId="{C189749E-A375-409A-942A-6D3F5B982FCB}" type="presParOf" srcId="{976AECC0-DD67-4EAA-A6EF-D41C036067D8}" destId="{E97EBE4E-6DCE-45C4-ABD5-99226A284557}" srcOrd="8" destOrd="0" presId="urn:microsoft.com/office/officeart/2005/8/layout/bProcess4"/>
    <dgm:cxn modelId="{D8F10361-9931-4318-818F-E4FE0DBF24E3}" type="presParOf" srcId="{E97EBE4E-6DCE-45C4-ABD5-99226A284557}" destId="{D0D9812E-D22D-4CB2-B0ED-B936033AEB24}" srcOrd="0" destOrd="0" presId="urn:microsoft.com/office/officeart/2005/8/layout/bProcess4"/>
    <dgm:cxn modelId="{7AFF3953-25FD-4868-BE98-30098EFC2B11}" type="presParOf" srcId="{E97EBE4E-6DCE-45C4-ABD5-99226A284557}" destId="{6D70B01F-02F1-41B8-B434-EE0DF2482F9E}" srcOrd="1" destOrd="0" presId="urn:microsoft.com/office/officeart/2005/8/layout/bProcess4"/>
    <dgm:cxn modelId="{06888376-6B2D-495E-859C-B9EEB316017A}" type="presParOf" srcId="{976AECC0-DD67-4EAA-A6EF-D41C036067D8}" destId="{B30AA5E9-ABEB-4F54-BBC1-FF71F75F73F7}" srcOrd="9" destOrd="0" presId="urn:microsoft.com/office/officeart/2005/8/layout/bProcess4"/>
    <dgm:cxn modelId="{B5D6574C-F9D8-4E4E-88E3-D969720E5AC2}" type="presParOf" srcId="{976AECC0-DD67-4EAA-A6EF-D41C036067D8}" destId="{59D56A70-8159-438C-934F-1B834FC76088}" srcOrd="10" destOrd="0" presId="urn:microsoft.com/office/officeart/2005/8/layout/bProcess4"/>
    <dgm:cxn modelId="{FC39CC01-B3EC-497C-ABCC-63636B772E55}" type="presParOf" srcId="{59D56A70-8159-438C-934F-1B834FC76088}" destId="{BA93EEA1-93E6-4127-8EBE-A9C92A728182}" srcOrd="0" destOrd="0" presId="urn:microsoft.com/office/officeart/2005/8/layout/bProcess4"/>
    <dgm:cxn modelId="{160576A7-CE06-4CF5-BBC1-7464504B14C3}" type="presParOf" srcId="{59D56A70-8159-438C-934F-1B834FC76088}" destId="{033CE9A8-244F-4860-990A-886503DC3DEC}" srcOrd="1" destOrd="0" presId="urn:microsoft.com/office/officeart/2005/8/layout/bProcess4"/>
    <dgm:cxn modelId="{272273F0-8ECA-42E5-87EC-B92B0102C42D}" type="presParOf" srcId="{976AECC0-DD67-4EAA-A6EF-D41C036067D8}" destId="{CFAC57F2-A28B-463B-B298-3F765D59C47A}" srcOrd="11" destOrd="0" presId="urn:microsoft.com/office/officeart/2005/8/layout/bProcess4"/>
    <dgm:cxn modelId="{5C4F5EE0-6E76-458A-AFBE-AC0FBB6155E5}" type="presParOf" srcId="{976AECC0-DD67-4EAA-A6EF-D41C036067D8}" destId="{21D26D23-81D9-4382-B96F-1EA57495B875}" srcOrd="12" destOrd="0" presId="urn:microsoft.com/office/officeart/2005/8/layout/bProcess4"/>
    <dgm:cxn modelId="{E10E5220-AE06-4593-9B77-AAD07F258C5D}" type="presParOf" srcId="{21D26D23-81D9-4382-B96F-1EA57495B875}" destId="{AF502F28-1612-477F-94EC-FA16075AAF94}" srcOrd="0" destOrd="0" presId="urn:microsoft.com/office/officeart/2005/8/layout/bProcess4"/>
    <dgm:cxn modelId="{2F2B844B-96A3-45F2-A1D5-E7C290CE3560}" type="presParOf" srcId="{21D26D23-81D9-4382-B96F-1EA57495B875}" destId="{FDE19084-DB77-446B-B3CC-3C533BA1FD97}" srcOrd="1" destOrd="0" presId="urn:microsoft.com/office/officeart/2005/8/layout/bProcess4"/>
    <dgm:cxn modelId="{DC873233-1831-441C-AD43-54F6390223AC}" type="presParOf" srcId="{976AECC0-DD67-4EAA-A6EF-D41C036067D8}" destId="{0EFA71B7-96FE-4148-8995-F6A097AA1522}" srcOrd="13" destOrd="0" presId="urn:microsoft.com/office/officeart/2005/8/layout/bProcess4"/>
    <dgm:cxn modelId="{34760558-79A7-4D03-B1B1-2859A13B70C8}" type="presParOf" srcId="{976AECC0-DD67-4EAA-A6EF-D41C036067D8}" destId="{E943BB23-B4F5-4B8D-8589-D0F4185ACB9D}" srcOrd="14" destOrd="0" presId="urn:microsoft.com/office/officeart/2005/8/layout/bProcess4"/>
    <dgm:cxn modelId="{07E58193-B6E4-4344-A610-51B3EB2F760A}" type="presParOf" srcId="{E943BB23-B4F5-4B8D-8589-D0F4185ACB9D}" destId="{E2BAF029-F589-4487-A132-491303495929}" srcOrd="0" destOrd="0" presId="urn:microsoft.com/office/officeart/2005/8/layout/bProcess4"/>
    <dgm:cxn modelId="{1CD7CE77-7EE6-454D-BE9D-F0CA09901540}" type="presParOf" srcId="{E943BB23-B4F5-4B8D-8589-D0F4185ACB9D}" destId="{A19C793C-DEBC-4A04-8682-E7DAA081DE4C}" srcOrd="1" destOrd="0" presId="urn:microsoft.com/office/officeart/2005/8/layout/bProcess4"/>
    <dgm:cxn modelId="{CB706A69-3C3B-4FD1-9608-6213A3561CDB}" type="presParOf" srcId="{976AECC0-DD67-4EAA-A6EF-D41C036067D8}" destId="{8F314DD2-B27C-4995-82F4-9283FF7EAFFA}" srcOrd="15" destOrd="0" presId="urn:microsoft.com/office/officeart/2005/8/layout/bProcess4"/>
    <dgm:cxn modelId="{A9C1FC6F-4925-4E8A-8453-20C475CD8233}" type="presParOf" srcId="{976AECC0-DD67-4EAA-A6EF-D41C036067D8}" destId="{FF1AF6E3-3896-420E-991E-6FD81C8F5E43}" srcOrd="16" destOrd="0" presId="urn:microsoft.com/office/officeart/2005/8/layout/bProcess4"/>
    <dgm:cxn modelId="{AECF6F4D-F659-45BA-B150-E1DB296A0908}" type="presParOf" srcId="{FF1AF6E3-3896-420E-991E-6FD81C8F5E43}" destId="{35F83E61-6BA5-4CE1-9446-B170C43D8369}" srcOrd="0" destOrd="0" presId="urn:microsoft.com/office/officeart/2005/8/layout/bProcess4"/>
    <dgm:cxn modelId="{3A64F9F0-0DE0-41EF-953E-388001574EDB}" type="presParOf" srcId="{FF1AF6E3-3896-420E-991E-6FD81C8F5E43}" destId="{561EDC99-7CBC-45D0-8B29-5483BB24084C}" srcOrd="1" destOrd="0" presId="urn:microsoft.com/office/officeart/2005/8/layout/b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2521F60-8759-4FC8-9F16-562671F87ACB}" type="datetimeFigureOut">
              <a:rPr lang="en-US" smtClean="0"/>
              <a:pPr/>
              <a:t>3/3/2013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ACCC24B-40E7-4230-9008-C26D589B7E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4B335A7-5975-4B3A-9D4A-D6C7466F9FA0}" type="datetimeFigureOut">
              <a:rPr lang="en-US" smtClean="0"/>
              <a:pPr/>
              <a:t>3/3/2013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3434DEA-F891-490F-97FB-94A2A1D45F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04/03/2013</a:t>
            </a:r>
            <a:endParaRPr lang="en-US"/>
          </a:p>
        </p:txBody>
      </p:sp>
      <p:sp>
        <p:nvSpPr>
          <p:cNvPr id="6" name="Footer Placeholder 5"/>
          <p:cNvSpPr>
            <a:spLocks noGrp="1"/>
          </p:cNvSpPr>
          <p:nvPr>
            <p:ph type="ftr" sz="quarter" idx="11"/>
          </p:nvPr>
        </p:nvSpPr>
        <p:spPr/>
        <p:txBody>
          <a:bodyPr/>
          <a:lstStyle/>
          <a:p>
            <a:r>
              <a:rPr lang="en-US" smtClean="0"/>
              <a:t>Lect#1,2</a:t>
            </a:r>
            <a:endParaRPr lang="en-US"/>
          </a:p>
        </p:txBody>
      </p:sp>
      <p:sp>
        <p:nvSpPr>
          <p:cNvPr id="7" name="Slide Number Placeholder 6"/>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04/03/2013</a:t>
            </a:r>
            <a:endParaRPr lang="en-US"/>
          </a:p>
        </p:txBody>
      </p:sp>
      <p:sp>
        <p:nvSpPr>
          <p:cNvPr id="8" name="Footer Placeholder 7"/>
          <p:cNvSpPr>
            <a:spLocks noGrp="1"/>
          </p:cNvSpPr>
          <p:nvPr>
            <p:ph type="ftr" sz="quarter" idx="11"/>
          </p:nvPr>
        </p:nvSpPr>
        <p:spPr/>
        <p:txBody>
          <a:bodyPr/>
          <a:lstStyle/>
          <a:p>
            <a:r>
              <a:rPr lang="en-US" smtClean="0"/>
              <a:t>Lect#1,2</a:t>
            </a:r>
            <a:endParaRPr lang="en-US"/>
          </a:p>
        </p:txBody>
      </p:sp>
      <p:sp>
        <p:nvSpPr>
          <p:cNvPr id="9" name="Slide Number Placeholder 8"/>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04/03/2013</a:t>
            </a:r>
            <a:endParaRPr lang="en-US"/>
          </a:p>
        </p:txBody>
      </p:sp>
      <p:sp>
        <p:nvSpPr>
          <p:cNvPr id="4" name="Footer Placeholder 3"/>
          <p:cNvSpPr>
            <a:spLocks noGrp="1"/>
          </p:cNvSpPr>
          <p:nvPr>
            <p:ph type="ftr" sz="quarter" idx="11"/>
          </p:nvPr>
        </p:nvSpPr>
        <p:spPr/>
        <p:txBody>
          <a:bodyPr/>
          <a:lstStyle/>
          <a:p>
            <a:r>
              <a:rPr lang="en-US" smtClean="0"/>
              <a:t>Lect#1,2</a:t>
            </a:r>
            <a:endParaRPr lang="en-US"/>
          </a:p>
        </p:txBody>
      </p:sp>
      <p:sp>
        <p:nvSpPr>
          <p:cNvPr id="5" name="Slide Number Placeholder 4"/>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04/03/2013</a:t>
            </a:r>
            <a:endParaRPr lang="en-US"/>
          </a:p>
        </p:txBody>
      </p:sp>
      <p:sp>
        <p:nvSpPr>
          <p:cNvPr id="3" name="Footer Placeholder 2"/>
          <p:cNvSpPr>
            <a:spLocks noGrp="1"/>
          </p:cNvSpPr>
          <p:nvPr>
            <p:ph type="ftr" sz="quarter" idx="11"/>
          </p:nvPr>
        </p:nvSpPr>
        <p:spPr/>
        <p:txBody>
          <a:bodyPr/>
          <a:lstStyle/>
          <a:p>
            <a:r>
              <a:rPr lang="en-US" smtClean="0"/>
              <a:t>Lect#1,2</a:t>
            </a:r>
            <a:endParaRPr lang="en-US"/>
          </a:p>
        </p:txBody>
      </p:sp>
      <p:sp>
        <p:nvSpPr>
          <p:cNvPr id="4" name="Slide Number Placeholder 3"/>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04/03/2013</a:t>
            </a:r>
            <a:endParaRPr lang="en-US"/>
          </a:p>
        </p:txBody>
      </p:sp>
      <p:sp>
        <p:nvSpPr>
          <p:cNvPr id="6" name="Footer Placeholder 5"/>
          <p:cNvSpPr>
            <a:spLocks noGrp="1"/>
          </p:cNvSpPr>
          <p:nvPr>
            <p:ph type="ftr" sz="quarter" idx="11"/>
          </p:nvPr>
        </p:nvSpPr>
        <p:spPr/>
        <p:txBody>
          <a:bodyPr/>
          <a:lstStyle/>
          <a:p>
            <a:r>
              <a:rPr lang="en-US" smtClean="0"/>
              <a:t>Lect#1,2</a:t>
            </a:r>
            <a:endParaRPr lang="en-US"/>
          </a:p>
        </p:txBody>
      </p:sp>
      <p:sp>
        <p:nvSpPr>
          <p:cNvPr id="7" name="Slide Number Placeholder 6"/>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04/03/2013</a:t>
            </a:r>
            <a:endParaRPr lang="en-US"/>
          </a:p>
        </p:txBody>
      </p:sp>
      <p:sp>
        <p:nvSpPr>
          <p:cNvPr id="6" name="Footer Placeholder 5"/>
          <p:cNvSpPr>
            <a:spLocks noGrp="1"/>
          </p:cNvSpPr>
          <p:nvPr>
            <p:ph type="ftr" sz="quarter" idx="11"/>
          </p:nvPr>
        </p:nvSpPr>
        <p:spPr/>
        <p:txBody>
          <a:bodyPr/>
          <a:lstStyle/>
          <a:p>
            <a:r>
              <a:rPr lang="en-US" smtClean="0"/>
              <a:t>Lect#1,2</a:t>
            </a:r>
            <a:endParaRPr lang="en-US"/>
          </a:p>
        </p:txBody>
      </p:sp>
      <p:sp>
        <p:nvSpPr>
          <p:cNvPr id="7" name="Slide Number Placeholder 6"/>
          <p:cNvSpPr>
            <a:spLocks noGrp="1"/>
          </p:cNvSpPr>
          <p:nvPr>
            <p:ph type="sldNum" sz="quarter" idx="12"/>
          </p:nvPr>
        </p:nvSpPr>
        <p:spPr/>
        <p:txBody>
          <a:bodyPr/>
          <a:lstStyle/>
          <a:p>
            <a:fld id="{F2BF3AE8-14B2-46BD-AFD8-785FFD1994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04/03/2013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Lect#1,2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F3AE8-14B2-46BD-AFD8-785FFD1994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Industrial Facilities Design</a:t>
            </a:r>
            <a:endParaRPr lang="en-US" b="1" dirty="0"/>
          </a:p>
        </p:txBody>
      </p:sp>
      <p:sp>
        <p:nvSpPr>
          <p:cNvPr id="3" name="Subtitle 2"/>
          <p:cNvSpPr>
            <a:spLocks noGrp="1"/>
          </p:cNvSpPr>
          <p:nvPr>
            <p:ph type="subTitle" idx="1"/>
          </p:nvPr>
        </p:nvSpPr>
        <p:spPr/>
        <p:txBody>
          <a:bodyPr/>
          <a:lstStyle/>
          <a:p>
            <a:r>
              <a:rPr lang="en-US" dirty="0" smtClean="0"/>
              <a:t>7</a:t>
            </a:r>
            <a:r>
              <a:rPr lang="en-US" baseline="30000" dirty="0" smtClean="0"/>
              <a:t>th</a:t>
            </a:r>
            <a:r>
              <a:rPr lang="en-US" dirty="0" smtClean="0"/>
              <a:t> Term, Batch:2010</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Slide Number Placeholder 4"/>
          <p:cNvSpPr>
            <a:spLocks noGrp="1"/>
          </p:cNvSpPr>
          <p:nvPr>
            <p:ph type="sldNum" sz="quarter" idx="12"/>
          </p:nvPr>
        </p:nvSpPr>
        <p:spPr/>
        <p:txBody>
          <a:bodyPr/>
          <a:lstStyle/>
          <a:p>
            <a:fld id="{F2BF3AE8-14B2-46BD-AFD8-785FFD19947F}"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Lect#1,2</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Typical Design Problems in Automated Manufacturing Systems </a:t>
            </a:r>
            <a:endParaRPr lang="en-US" b="1"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10</a:t>
            </a:fld>
            <a:endParaRPr lang="en-US"/>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Typical Design Problems in Automated Manufacturing Systems  (Cont..)</a:t>
            </a:r>
            <a:r>
              <a:rPr lang="en-US" b="1" dirty="0" smtClean="0"/>
              <a:t> </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Typical Design Problems in Automated Manufacturing Systems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Design Problems are those that are taken rather infrequently. They are addressed once in 3 to 5 years or more </a:t>
            </a:r>
            <a:r>
              <a:rPr lang="en-US" dirty="0" err="1" smtClean="0"/>
              <a:t>bcz</a:t>
            </a:r>
            <a:r>
              <a:rPr lang="en-US" dirty="0" smtClean="0"/>
              <a:t> it is costly to alter a design decision frequently.</a:t>
            </a:r>
          </a:p>
          <a:p>
            <a:r>
              <a:rPr lang="en-US" dirty="0" err="1" smtClean="0"/>
              <a:t>Eg</a:t>
            </a:r>
            <a:r>
              <a:rPr lang="en-US" dirty="0" smtClean="0"/>
              <a:t>: once a plant is built in a certain geographic area, it is difficult to justify moving the plant to an other location within 1 or 2 years of the 1</a:t>
            </a:r>
            <a:r>
              <a:rPr lang="en-US" baseline="30000" dirty="0" smtClean="0"/>
              <a:t>st</a:t>
            </a:r>
            <a:r>
              <a:rPr lang="en-US" dirty="0" smtClean="0"/>
              <a:t> decision </a:t>
            </a:r>
            <a:r>
              <a:rPr lang="en-US" dirty="0" err="1" smtClean="0"/>
              <a:t>bcz</a:t>
            </a:r>
            <a:r>
              <a:rPr lang="en-US" dirty="0" smtClean="0"/>
              <a:t> the fixed costs would not have fully recovered within this time period. Similarly, if heavy duty m/</a:t>
            </a:r>
            <a:r>
              <a:rPr lang="en-US" dirty="0" err="1" smtClean="0"/>
              <a:t>cs</a:t>
            </a:r>
            <a:r>
              <a:rPr lang="en-US" dirty="0" smtClean="0"/>
              <a:t> have already been laid out in a plant, we have to live with that layout for a period of at least 3 to 5 years </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Role of Facility Planner</a:t>
            </a:r>
            <a:endParaRPr lang="en-US" b="1" dirty="0"/>
          </a:p>
        </p:txBody>
      </p:sp>
      <p:sp>
        <p:nvSpPr>
          <p:cNvPr id="3" name="Content Placeholder 2"/>
          <p:cNvSpPr>
            <a:spLocks noGrp="1"/>
          </p:cNvSpPr>
          <p:nvPr>
            <p:ph idx="1"/>
          </p:nvPr>
        </p:nvSpPr>
        <p:spPr/>
        <p:txBody>
          <a:bodyPr/>
          <a:lstStyle/>
          <a:p>
            <a:pPr>
              <a:buNone/>
            </a:pPr>
            <a:r>
              <a:rPr lang="en-US" b="1" u="sng" dirty="0" smtClean="0"/>
              <a:t>Facility Planner</a:t>
            </a:r>
            <a:r>
              <a:rPr lang="en-US" b="1" dirty="0" smtClean="0"/>
              <a:t>:</a:t>
            </a:r>
          </a:p>
          <a:p>
            <a:pPr>
              <a:buNone/>
            </a:pPr>
            <a:r>
              <a:rPr lang="en-US" dirty="0" smtClean="0"/>
              <a:t>	“The person responsible for coordinating different departments &amp; achieving efficiency in manufacturing operations”</a:t>
            </a:r>
          </a:p>
          <a:p>
            <a:pPr>
              <a:buNone/>
            </a:pPr>
            <a:r>
              <a:rPr lang="en-US" b="1" u="sng" dirty="0" smtClean="0"/>
              <a:t>Designation of Facility Planner</a:t>
            </a:r>
            <a:r>
              <a:rPr lang="en-US" b="1" dirty="0" smtClean="0"/>
              <a:t>:</a:t>
            </a:r>
          </a:p>
          <a:p>
            <a:pPr>
              <a:buNone/>
            </a:pPr>
            <a:r>
              <a:rPr lang="en-US" b="1" dirty="0" smtClean="0"/>
              <a:t>For small plants:</a:t>
            </a:r>
            <a:r>
              <a:rPr lang="en-US" dirty="0" smtClean="0"/>
              <a:t> Supervisor, Manager, Even 	the president of the company</a:t>
            </a:r>
          </a:p>
          <a:p>
            <a:pPr>
              <a:buNone/>
            </a:pPr>
            <a:r>
              <a:rPr lang="en-US" b="1" dirty="0" smtClean="0"/>
              <a:t>For large Plants:</a:t>
            </a:r>
            <a:r>
              <a:rPr lang="en-US" dirty="0" smtClean="0"/>
              <a:t> Facility manager, or planner </a:t>
            </a:r>
          </a:p>
          <a:p>
            <a:pPr>
              <a:buNone/>
            </a:pPr>
            <a:endParaRPr lang="en-US" u="sng" dirty="0" smtClean="0"/>
          </a:p>
          <a:p>
            <a:pPr>
              <a:buNone/>
            </a:pP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Role of Facility Planner </a:t>
            </a:r>
            <a:r>
              <a:rPr lang="en-US" sz="2000" b="1" dirty="0" smtClean="0"/>
              <a:t>(Cont..)</a:t>
            </a:r>
            <a:endParaRPr lang="en-US" dirty="0"/>
          </a:p>
        </p:txBody>
      </p:sp>
      <p:sp>
        <p:nvSpPr>
          <p:cNvPr id="3" name="Content Placeholder 2"/>
          <p:cNvSpPr>
            <a:spLocks noGrp="1"/>
          </p:cNvSpPr>
          <p:nvPr>
            <p:ph idx="1"/>
          </p:nvPr>
        </p:nvSpPr>
        <p:spPr/>
        <p:txBody>
          <a:bodyPr>
            <a:normAutofit lnSpcReduction="10000"/>
          </a:bodyPr>
          <a:lstStyle/>
          <a:p>
            <a:pPr>
              <a:buNone/>
            </a:pPr>
            <a:r>
              <a:rPr lang="en-US" b="1" u="sng" dirty="0" smtClean="0"/>
              <a:t>Responsibility</a:t>
            </a:r>
            <a:r>
              <a:rPr lang="en-US" dirty="0" smtClean="0"/>
              <a:t>:</a:t>
            </a:r>
          </a:p>
          <a:p>
            <a:r>
              <a:rPr lang="en-US" dirty="0" smtClean="0"/>
              <a:t> To develop efficient plant layout &amp; material handling systems; to </a:t>
            </a:r>
            <a:r>
              <a:rPr lang="en-US" dirty="0" err="1" smtClean="0"/>
              <a:t>integerate</a:t>
            </a:r>
            <a:r>
              <a:rPr lang="en-US" dirty="0" smtClean="0"/>
              <a:t> many tasks &amp; operations within </a:t>
            </a:r>
            <a:r>
              <a:rPr lang="en-US" dirty="0" err="1" smtClean="0"/>
              <a:t>manufacturig</a:t>
            </a:r>
            <a:endParaRPr lang="en-US" dirty="0" smtClean="0"/>
          </a:p>
          <a:p>
            <a:pPr>
              <a:buNone/>
            </a:pPr>
            <a:r>
              <a:rPr lang="en-US" b="1" u="sng" dirty="0" smtClean="0"/>
              <a:t>Roles</a:t>
            </a:r>
            <a:r>
              <a:rPr lang="en-US" dirty="0" smtClean="0"/>
              <a:t>:</a:t>
            </a:r>
          </a:p>
          <a:p>
            <a:pPr marL="514350" indent="-514350">
              <a:buFont typeface="+mj-lt"/>
              <a:buAutoNum type="arabicPeriod"/>
            </a:pPr>
            <a:r>
              <a:rPr lang="en-US" dirty="0" smtClean="0"/>
              <a:t> FP may participate in design &amp; development of quality products that satisfies a known market demand &amp; can be produced efficiently in the plant.</a:t>
            </a:r>
          </a:p>
          <a:p>
            <a:pPr marL="514350" indent="-514350">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Role of Facility Planner </a:t>
            </a:r>
            <a:r>
              <a:rPr lang="en-US" sz="2000" b="1"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u="sng" dirty="0" smtClean="0"/>
              <a:t>Roles </a:t>
            </a:r>
            <a:r>
              <a:rPr lang="en-US" sz="1800" b="1" u="sng" dirty="0" smtClean="0"/>
              <a:t>(cont..)</a:t>
            </a:r>
            <a:r>
              <a:rPr lang="en-US" dirty="0" smtClean="0"/>
              <a:t>:</a:t>
            </a:r>
          </a:p>
          <a:p>
            <a:pPr marL="514350" indent="-514350">
              <a:buAutoNum type="arabicPeriod" startAt="2"/>
            </a:pPr>
            <a:r>
              <a:rPr lang="en-US" dirty="0" smtClean="0"/>
              <a:t>FP may help select economic processes to manufacture the product &amp; specify the necessary m/</a:t>
            </a:r>
            <a:r>
              <a:rPr lang="en-US" dirty="0" err="1" smtClean="0"/>
              <a:t>cs</a:t>
            </a:r>
            <a:r>
              <a:rPr lang="en-US" dirty="0" smtClean="0"/>
              <a:t> &amp; qualifications of the labor to operate these m/cs.</a:t>
            </a:r>
          </a:p>
          <a:p>
            <a:pPr marL="514350" indent="-514350">
              <a:buAutoNum type="arabicPeriod" startAt="2"/>
            </a:pPr>
            <a:r>
              <a:rPr lang="en-US" dirty="0" smtClean="0"/>
              <a:t>They  may formulate the production policies &amp; specify the degree &amp; type of automation</a:t>
            </a:r>
          </a:p>
          <a:p>
            <a:pPr marL="514350" indent="-514350">
              <a:buAutoNum type="arabicPeriod" startAt="2"/>
            </a:pPr>
            <a:r>
              <a:rPr lang="en-US" dirty="0" smtClean="0"/>
              <a:t> They may develop the plant layout, define the direction of material flow &amp; select the material handling </a:t>
            </a:r>
            <a:r>
              <a:rPr lang="en-US" dirty="0" err="1" smtClean="0"/>
              <a:t>eqpt</a:t>
            </a:r>
            <a:r>
              <a:rPr lang="en-US" dirty="0" smtClean="0"/>
              <a:t> to accomplish the material transfer</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Role of Facility Planner </a:t>
            </a:r>
            <a:r>
              <a:rPr lang="en-US" sz="2000" b="1" dirty="0" smtClean="0"/>
              <a:t>(Cont..)</a:t>
            </a:r>
            <a:endParaRPr lang="en-US" dirty="0"/>
          </a:p>
        </p:txBody>
      </p:sp>
      <p:sp>
        <p:nvSpPr>
          <p:cNvPr id="3" name="Content Placeholder 2"/>
          <p:cNvSpPr>
            <a:spLocks noGrp="1"/>
          </p:cNvSpPr>
          <p:nvPr>
            <p:ph idx="1"/>
          </p:nvPr>
        </p:nvSpPr>
        <p:spPr/>
        <p:txBody>
          <a:bodyPr>
            <a:normAutofit fontScale="92500"/>
          </a:bodyPr>
          <a:lstStyle/>
          <a:p>
            <a:pPr>
              <a:buNone/>
            </a:pPr>
            <a:r>
              <a:rPr lang="en-US" b="1" u="sng" dirty="0" smtClean="0"/>
              <a:t>Roles (cont..)</a:t>
            </a:r>
            <a:r>
              <a:rPr lang="en-US" dirty="0" smtClean="0"/>
              <a:t>:</a:t>
            </a:r>
          </a:p>
          <a:p>
            <a:pPr marL="514350" indent="-514350">
              <a:buAutoNum type="arabicPeriod" startAt="5"/>
            </a:pPr>
            <a:r>
              <a:rPr lang="en-US" dirty="0" smtClean="0"/>
              <a:t>They may develop the locations for in-process storage &amp; determine their capacities</a:t>
            </a:r>
          </a:p>
          <a:p>
            <a:pPr marL="514350" indent="-514350">
              <a:buAutoNum type="arabicPeriod" startAt="5"/>
            </a:pPr>
            <a:r>
              <a:rPr lang="en-US" dirty="0" smtClean="0"/>
              <a:t> They may determine the areas needed for storage &amp; warehousing, design their layouts, &amp; formulate their operating policies</a:t>
            </a:r>
          </a:p>
          <a:p>
            <a:pPr marL="514350" indent="-514350">
              <a:buAutoNum type="arabicPeriod" startAt="5"/>
            </a:pPr>
            <a:r>
              <a:rPr lang="en-US" dirty="0" smtClean="0"/>
              <a:t> they may be responsible for monitoring the environmental &amp; worker safety against the stated standard laid down by regulating agency </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Role of Facility Planner </a:t>
            </a:r>
            <a:r>
              <a:rPr lang="en-US" sz="2000" b="1" dirty="0" smtClean="0"/>
              <a:t>(Cont..)</a:t>
            </a:r>
            <a:endParaRPr lang="en-US" dirty="0"/>
          </a:p>
        </p:txBody>
      </p:sp>
      <p:sp>
        <p:nvSpPr>
          <p:cNvPr id="3" name="Content Placeholder 2"/>
          <p:cNvSpPr>
            <a:spLocks noGrp="1"/>
          </p:cNvSpPr>
          <p:nvPr>
            <p:ph idx="1"/>
          </p:nvPr>
        </p:nvSpPr>
        <p:spPr/>
        <p:txBody>
          <a:bodyPr/>
          <a:lstStyle/>
          <a:p>
            <a:pPr>
              <a:buNone/>
            </a:pPr>
            <a:r>
              <a:rPr lang="en-US" b="1" u="sng" dirty="0" smtClean="0"/>
              <a:t>Roles (cont..)</a:t>
            </a:r>
            <a:r>
              <a:rPr lang="en-US" dirty="0" smtClean="0"/>
              <a:t>:</a:t>
            </a:r>
          </a:p>
          <a:p>
            <a:pPr>
              <a:buNone/>
            </a:pPr>
            <a:r>
              <a:rPr lang="en-US" dirty="0" smtClean="0"/>
              <a:t>8. They may also be responsible for keeping the cost of insurance, taxes, &amp; health care within limits</a:t>
            </a:r>
          </a:p>
          <a:p>
            <a:pPr>
              <a:buNone/>
            </a:pPr>
            <a:r>
              <a:rPr lang="en-US" dirty="0" smtClean="0"/>
              <a:t>9. FP coordinate sales, engineering, personnel with production &amp; operations activities such as planning, scheduling, &amp; controlling &amp; contribute to management of these areas</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Recommended Books:</a:t>
            </a:r>
            <a:endParaRPr lang="en-US" b="1" dirty="0"/>
          </a:p>
        </p:txBody>
      </p:sp>
      <p:sp>
        <p:nvSpPr>
          <p:cNvPr id="5" name="Content Placeholder 4"/>
          <p:cNvSpPr>
            <a:spLocks noGrp="1"/>
          </p:cNvSpPr>
          <p:nvPr>
            <p:ph idx="1"/>
          </p:nvPr>
        </p:nvSpPr>
        <p:spPr/>
        <p:txBody>
          <a:bodyPr>
            <a:normAutofit/>
          </a:bodyPr>
          <a:lstStyle/>
          <a:p>
            <a:pPr>
              <a:buNone/>
            </a:pPr>
            <a:r>
              <a:rPr lang="en-US" sz="2400" dirty="0" smtClean="0"/>
              <a:t>1.	MANUFACTURING </a:t>
            </a:r>
            <a:r>
              <a:rPr lang="en-US" sz="2400" dirty="0"/>
              <a:t>FACILITIES:  Location, Planning &amp; Design</a:t>
            </a:r>
          </a:p>
          <a:p>
            <a:pPr>
              <a:buNone/>
            </a:pPr>
            <a:r>
              <a:rPr lang="en-US" sz="2400" dirty="0"/>
              <a:t>	</a:t>
            </a:r>
            <a:r>
              <a:rPr lang="en-US" sz="2400" dirty="0" err="1"/>
              <a:t>By:D</a:t>
            </a:r>
            <a:r>
              <a:rPr lang="en-US" sz="2400" dirty="0"/>
              <a:t>. R. </a:t>
            </a:r>
            <a:r>
              <a:rPr lang="en-US" sz="2400" dirty="0" err="1"/>
              <a:t>Sule</a:t>
            </a:r>
            <a:r>
              <a:rPr lang="en-US" sz="2400" dirty="0"/>
              <a:t> </a:t>
            </a:r>
            <a:r>
              <a:rPr lang="en-US" sz="2400" dirty="0" smtClean="0"/>
              <a:t>…………………………………………….</a:t>
            </a:r>
            <a:r>
              <a:rPr lang="en-US" sz="2400" dirty="0"/>
              <a:t>2</a:t>
            </a:r>
            <a:r>
              <a:rPr lang="en-US" sz="2400" baseline="30000" dirty="0"/>
              <a:t>nd</a:t>
            </a:r>
            <a:r>
              <a:rPr lang="en-US" sz="2400" dirty="0"/>
              <a:t> Edition</a:t>
            </a:r>
          </a:p>
          <a:p>
            <a:pPr>
              <a:buNone/>
            </a:pPr>
            <a:r>
              <a:rPr lang="en-US" sz="2400" dirty="0"/>
              <a:t>2.	FACILITIES DESIGN </a:t>
            </a:r>
          </a:p>
          <a:p>
            <a:pPr>
              <a:buNone/>
            </a:pPr>
            <a:r>
              <a:rPr lang="en-US" sz="2400" dirty="0" smtClean="0"/>
              <a:t>	By</a:t>
            </a:r>
            <a:r>
              <a:rPr lang="en-US" sz="2400" dirty="0"/>
              <a:t>: </a:t>
            </a:r>
            <a:r>
              <a:rPr lang="en-US" sz="2400" dirty="0" err="1"/>
              <a:t>Suderesh</a:t>
            </a:r>
            <a:r>
              <a:rPr lang="en-US" sz="2400" dirty="0"/>
              <a:t> </a:t>
            </a:r>
            <a:r>
              <a:rPr lang="en-US" sz="2400" dirty="0" err="1"/>
              <a:t>Sesharanga</a:t>
            </a:r>
            <a:r>
              <a:rPr lang="en-US" sz="2400" dirty="0"/>
              <a:t> </a:t>
            </a:r>
            <a:r>
              <a:rPr lang="en-US" sz="2400" dirty="0" err="1"/>
              <a:t>Heragu</a:t>
            </a:r>
            <a:r>
              <a:rPr lang="en-US" sz="2400" dirty="0"/>
              <a:t> ………….…2</a:t>
            </a:r>
            <a:r>
              <a:rPr lang="en-US" sz="2400" baseline="30000" dirty="0"/>
              <a:t>nd</a:t>
            </a:r>
            <a:r>
              <a:rPr lang="en-US" sz="2400" dirty="0"/>
              <a:t> Edition.</a:t>
            </a:r>
          </a:p>
          <a:p>
            <a:pPr>
              <a:buNone/>
            </a:pPr>
            <a:r>
              <a:rPr lang="en-US" sz="2400" dirty="0"/>
              <a:t>3.	FACILITIES PLANNING </a:t>
            </a:r>
          </a:p>
          <a:p>
            <a:pPr>
              <a:buNone/>
            </a:pPr>
            <a:r>
              <a:rPr lang="en-US" sz="2400" dirty="0"/>
              <a:t>	By: Tomkins &amp; White, John Wiley …..….….. Any latest edition</a:t>
            </a:r>
          </a:p>
          <a:p>
            <a:pPr>
              <a:buNone/>
            </a:pPr>
            <a:r>
              <a:rPr lang="en-US" sz="2400" dirty="0"/>
              <a:t>4. 	</a:t>
            </a:r>
            <a:r>
              <a:rPr lang="en-US" sz="2400" dirty="0" smtClean="0"/>
              <a:t>OPERATIONS MANAGEMENT</a:t>
            </a:r>
          </a:p>
          <a:p>
            <a:pPr>
              <a:buNone/>
            </a:pPr>
            <a:r>
              <a:rPr lang="en-US" sz="2400" dirty="0"/>
              <a:t>	By: </a:t>
            </a:r>
            <a:r>
              <a:rPr lang="en-US" sz="2400" dirty="0" err="1"/>
              <a:t>Ritzman</a:t>
            </a:r>
            <a:r>
              <a:rPr lang="en-US" sz="2400" dirty="0" smtClean="0"/>
              <a:t>………………………………………………Any </a:t>
            </a:r>
            <a:r>
              <a:rPr lang="en-US" sz="2400" dirty="0"/>
              <a:t>latest </a:t>
            </a:r>
            <a:r>
              <a:rPr lang="en-US" sz="2400" dirty="0" smtClean="0"/>
              <a:t>edition</a:t>
            </a:r>
          </a:p>
          <a:p>
            <a:pPr>
              <a:buNone/>
            </a:pPr>
            <a:r>
              <a:rPr lang="en-US" sz="2400" dirty="0" smtClean="0"/>
              <a:t>5. OPERATIONS MANAGEMENT</a:t>
            </a:r>
          </a:p>
          <a:p>
            <a:pPr>
              <a:buNone/>
            </a:pPr>
            <a:r>
              <a:rPr lang="en-US" sz="2400" dirty="0" smtClean="0"/>
              <a:t>	By: Joseph G. Monks………………………………… 2</a:t>
            </a:r>
            <a:r>
              <a:rPr lang="en-US" sz="2400" baseline="30000" dirty="0" smtClean="0"/>
              <a:t>nd</a:t>
            </a:r>
            <a:r>
              <a:rPr lang="en-US" sz="2400" dirty="0" smtClean="0"/>
              <a:t> Edition</a:t>
            </a:r>
            <a:endParaRPr lang="en-US" sz="2400" dirty="0"/>
          </a:p>
          <a:p>
            <a:pPr>
              <a:buNone/>
            </a:pPr>
            <a:endParaRPr lang="en-US" sz="2400" dirty="0"/>
          </a:p>
        </p:txBody>
      </p:sp>
      <p:sp>
        <p:nvSpPr>
          <p:cNvPr id="6" name="Date Placeholder 5"/>
          <p:cNvSpPr>
            <a:spLocks noGrp="1"/>
          </p:cNvSpPr>
          <p:nvPr>
            <p:ph type="dt" sz="half" idx="10"/>
          </p:nvPr>
        </p:nvSpPr>
        <p:spPr/>
        <p:txBody>
          <a:bodyPr/>
          <a:lstStyle/>
          <a:p>
            <a:r>
              <a:rPr lang="en-US" smtClean="0"/>
              <a:t>04/03/2013</a:t>
            </a:r>
            <a:endParaRPr lang="en-US"/>
          </a:p>
        </p:txBody>
      </p:sp>
      <p:sp>
        <p:nvSpPr>
          <p:cNvPr id="7" name="Slide Number Placeholder 6"/>
          <p:cNvSpPr>
            <a:spLocks noGrp="1"/>
          </p:cNvSpPr>
          <p:nvPr>
            <p:ph type="sldNum" sz="quarter" idx="12"/>
          </p:nvPr>
        </p:nvSpPr>
        <p:spPr/>
        <p:txBody>
          <a:bodyPr/>
          <a:lstStyle/>
          <a:p>
            <a:fld id="{F2BF3AE8-14B2-46BD-AFD8-785FFD19947F}" type="slidenum">
              <a:rPr lang="en-US" smtClean="0"/>
              <a:pPr/>
              <a:t>2</a:t>
            </a:fld>
            <a:endParaRPr lang="en-US"/>
          </a:p>
        </p:txBody>
      </p:sp>
      <p:sp>
        <p:nvSpPr>
          <p:cNvPr id="8" name="Footer Placeholder 7"/>
          <p:cNvSpPr>
            <a:spLocks noGrp="1"/>
          </p:cNvSpPr>
          <p:nvPr>
            <p:ph type="ftr" sz="quarter" idx="11"/>
          </p:nvPr>
        </p:nvSpPr>
        <p:spPr/>
        <p:txBody>
          <a:bodyPr/>
          <a:lstStyle/>
          <a:p>
            <a:r>
              <a:rPr lang="en-US" smtClean="0"/>
              <a:t>Lect#1,2</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&amp; Scope of the Subject:</a:t>
            </a:r>
            <a:endParaRPr lang="en-US" b="1"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US" dirty="0" smtClean="0"/>
              <a:t>To cover all phases of manufacturing</a:t>
            </a:r>
          </a:p>
          <a:p>
            <a:pPr marL="514350" indent="-514350">
              <a:buNone/>
            </a:pPr>
            <a:r>
              <a:rPr lang="en-US" dirty="0" smtClean="0"/>
              <a:t> within the plant such as:</a:t>
            </a:r>
          </a:p>
          <a:p>
            <a:pPr marL="514350" indent="-514350"/>
            <a:r>
              <a:rPr lang="en-US" dirty="0" smtClean="0"/>
              <a:t>designing a product</a:t>
            </a:r>
          </a:p>
          <a:p>
            <a:pPr marL="514350" indent="-514350"/>
            <a:r>
              <a:rPr lang="en-US" dirty="0" smtClean="0"/>
              <a:t>choosing manufacturing processes</a:t>
            </a:r>
          </a:p>
          <a:p>
            <a:pPr marL="514350" indent="-514350"/>
            <a:r>
              <a:rPr lang="en-US" dirty="0" smtClean="0"/>
              <a:t>Developing Production Systems &amp; Associated Plant Layout</a:t>
            </a:r>
          </a:p>
          <a:p>
            <a:pPr marL="514350" indent="-514350"/>
            <a:r>
              <a:rPr lang="en-US" dirty="0" smtClean="0"/>
              <a:t>Designing material handling &amp; storage systems</a:t>
            </a:r>
          </a:p>
          <a:p>
            <a:pPr marL="514350" indent="-514350"/>
            <a:r>
              <a:rPr lang="en-US" dirty="0" smtClean="0"/>
              <a:t>Selecting the essential labor resources to operate the plant</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&amp; Scope of the Subject:</a:t>
            </a:r>
            <a:endParaRPr lang="en-US" dirty="0"/>
          </a:p>
        </p:txBody>
      </p:sp>
      <p:sp>
        <p:nvSpPr>
          <p:cNvPr id="3" name="Content Placeholder 2"/>
          <p:cNvSpPr>
            <a:spLocks noGrp="1"/>
          </p:cNvSpPr>
          <p:nvPr>
            <p:ph idx="1"/>
          </p:nvPr>
        </p:nvSpPr>
        <p:spPr/>
        <p:txBody>
          <a:bodyPr/>
          <a:lstStyle/>
          <a:p>
            <a:r>
              <a:rPr lang="en-US" dirty="0" smtClean="0"/>
              <a:t>Considering the cost factors that go into the design and operation of plant</a:t>
            </a:r>
          </a:p>
          <a:p>
            <a:r>
              <a:rPr lang="en-US" dirty="0"/>
              <a:t> </a:t>
            </a:r>
            <a:r>
              <a:rPr lang="en-US" dirty="0" smtClean="0"/>
              <a:t>Basic location/allocation analysis</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a:buNone/>
            </a:pPr>
            <a:r>
              <a:rPr lang="en-US" u="sng" dirty="0" smtClean="0"/>
              <a:t>Facilities</a:t>
            </a:r>
            <a:r>
              <a:rPr lang="en-US" dirty="0" smtClean="0"/>
              <a:t>:</a:t>
            </a:r>
          </a:p>
          <a:p>
            <a:pPr>
              <a:buNone/>
            </a:pPr>
            <a:r>
              <a:rPr lang="en-US" dirty="0" err="1" smtClean="0"/>
              <a:t>Defn</a:t>
            </a:r>
            <a:r>
              <a:rPr lang="en-US" dirty="0" smtClean="0"/>
              <a:t>- “Buildings where men, material and machines come together for a stated purpose”  </a:t>
            </a:r>
          </a:p>
          <a:p>
            <a:r>
              <a:rPr lang="en-US" dirty="0" smtClean="0"/>
              <a:t> Typically it is to make a tangible product or provide a service</a:t>
            </a:r>
          </a:p>
          <a:p>
            <a:r>
              <a:rPr lang="en-US" dirty="0" smtClean="0"/>
              <a:t>Prime factors of effective facilities are lower cost, higher quality, &amp; Using the less amount of natural resources</a:t>
            </a:r>
          </a:p>
          <a:p>
            <a:pPr>
              <a:buNone/>
            </a:pP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Designing a Mfg plant is a bold undertaking that necessitates many complex decisions, each of which significantly affects the profitability of the venture</a:t>
            </a:r>
          </a:p>
          <a:p>
            <a:r>
              <a:rPr lang="en-US" dirty="0" smtClean="0"/>
              <a:t>In broad generalities, we must select a product, design it, produce it, sell it.</a:t>
            </a:r>
          </a:p>
          <a:p>
            <a:r>
              <a:rPr lang="en-US" dirty="0" smtClean="0"/>
              <a:t>Besides financial consideration of raising capital numerous decisions must be made in each step that affect the time &amp; cost of manufacturing the product</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r>
              <a:rPr lang="en-US" sz="2400" b="1"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err="1" smtClean="0"/>
              <a:t>eg</a:t>
            </a:r>
            <a:r>
              <a:rPr lang="en-US" dirty="0" smtClean="0"/>
              <a:t>:</a:t>
            </a:r>
          </a:p>
          <a:p>
            <a:r>
              <a:rPr lang="en-US" dirty="0" smtClean="0"/>
              <a:t>Improper design or layout of a plant can add considerably to the cost of manufacturing. It may increase the throughput time, setup times, &amp; in process inventories, &amp; may contribute to the over all inefficiency of operations.</a:t>
            </a:r>
          </a:p>
          <a:p>
            <a:r>
              <a:rPr lang="en-US" dirty="0" smtClean="0"/>
              <a:t>For repeated high-volume &amp; tedious jobs, use of robots might reduce production cost, but the same robot could actually add to the cost if the facility must handle many different jobs, each with different characteristics &amp; having a low volume of production  </a:t>
            </a:r>
            <a:endParaRPr lang="en-US" dirty="0"/>
          </a:p>
        </p:txBody>
      </p:sp>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Development</a:t>
            </a:r>
            <a:endParaRPr lang="en-US" b="1" dirty="0"/>
          </a:p>
        </p:txBody>
      </p:sp>
      <p:graphicFrame>
        <p:nvGraphicFramePr>
          <p:cNvPr id="7" name="Content Placeholder 6"/>
          <p:cNvGraphicFramePr>
            <a:graphicFrameLocks noGrp="1"/>
          </p:cNvGraphicFramePr>
          <p:nvPr>
            <p:ph idx="1"/>
          </p:nvPr>
        </p:nvGraphicFramePr>
        <p:xfrm>
          <a:off x="457200" y="1600200"/>
          <a:ext cx="8229600" cy="4485640"/>
        </p:xfrm>
        <a:graphic>
          <a:graphicData uri="http://schemas.openxmlformats.org/drawingml/2006/table">
            <a:tbl>
              <a:tblPr firstRow="1" bandRow="1">
                <a:tableStyleId>{3B4B98B0-60AC-42C2-AFA5-B58CD77FA1E5}</a:tableStyleId>
              </a:tblPr>
              <a:tblGrid>
                <a:gridCol w="1143000"/>
                <a:gridCol w="7086600"/>
              </a:tblGrid>
              <a:tr h="370840">
                <a:tc>
                  <a:txBody>
                    <a:bodyPr/>
                    <a:lstStyle/>
                    <a:p>
                      <a:r>
                        <a:rPr lang="en-US" dirty="0" smtClean="0"/>
                        <a:t>Date</a:t>
                      </a:r>
                      <a:endParaRPr lang="en-US" dirty="0"/>
                    </a:p>
                  </a:txBody>
                  <a:tcPr/>
                </a:tc>
                <a:tc>
                  <a:txBody>
                    <a:bodyPr/>
                    <a:lstStyle/>
                    <a:p>
                      <a:r>
                        <a:rPr lang="en-US" dirty="0" smtClean="0"/>
                        <a:t>Event</a:t>
                      </a:r>
                      <a:endParaRPr lang="en-US" dirty="0"/>
                    </a:p>
                  </a:txBody>
                  <a:tcPr/>
                </a:tc>
              </a:tr>
              <a:tr h="370840">
                <a:tc>
                  <a:txBody>
                    <a:bodyPr/>
                    <a:lstStyle/>
                    <a:p>
                      <a:r>
                        <a:rPr lang="en-US" dirty="0" smtClean="0"/>
                        <a:t>4000 B.C</a:t>
                      </a:r>
                      <a:endParaRPr lang="en-US" dirty="0"/>
                    </a:p>
                  </a:txBody>
                  <a:tcPr/>
                </a:tc>
                <a:tc>
                  <a:txBody>
                    <a:bodyPr/>
                    <a:lstStyle/>
                    <a:p>
                      <a:r>
                        <a:rPr lang="en-US" dirty="0" smtClean="0"/>
                        <a:t>Egyptians</a:t>
                      </a:r>
                      <a:r>
                        <a:rPr lang="en-US" baseline="0" dirty="0" smtClean="0"/>
                        <a:t> developed expertise  in finding suitable locations for pyramids according to their astrological calculations</a:t>
                      </a:r>
                      <a:endParaRPr lang="en-US" dirty="0"/>
                    </a:p>
                  </a:txBody>
                  <a:tcPr/>
                </a:tc>
              </a:tr>
              <a:tr h="370840">
                <a:tc>
                  <a:txBody>
                    <a:bodyPr/>
                    <a:lstStyle/>
                    <a:p>
                      <a:r>
                        <a:rPr lang="en-US" dirty="0" smtClean="0"/>
                        <a:t>100 B.C</a:t>
                      </a:r>
                      <a:r>
                        <a:rPr lang="en-US" baseline="0" dirty="0" smtClean="0"/>
                        <a:t>-100 A.D</a:t>
                      </a:r>
                      <a:endParaRPr lang="en-US" dirty="0"/>
                    </a:p>
                  </a:txBody>
                  <a:tcPr/>
                </a:tc>
                <a:tc>
                  <a:txBody>
                    <a:bodyPr/>
                    <a:lstStyle/>
                    <a:p>
                      <a:r>
                        <a:rPr lang="en-US" dirty="0" smtClean="0"/>
                        <a:t>Romans</a:t>
                      </a:r>
                      <a:r>
                        <a:rPr lang="en-US" baseline="0" dirty="0" smtClean="0"/>
                        <a:t> developed full-fledged methods for construction of temple, arenas, &amp; other buildings. Detailed planning of public &amp; residential buildings</a:t>
                      </a:r>
                      <a:endParaRPr lang="en-US" dirty="0"/>
                    </a:p>
                  </a:txBody>
                  <a:tcPr/>
                </a:tc>
              </a:tr>
              <a:tr h="370840">
                <a:tc>
                  <a:txBody>
                    <a:bodyPr/>
                    <a:lstStyle/>
                    <a:p>
                      <a:r>
                        <a:rPr lang="en-US" dirty="0" smtClean="0"/>
                        <a:t>1700-1900</a:t>
                      </a:r>
                      <a:endParaRPr lang="en-US" dirty="0"/>
                    </a:p>
                  </a:txBody>
                  <a:tcPr/>
                </a:tc>
                <a:tc>
                  <a:txBody>
                    <a:bodyPr/>
                    <a:lstStyle/>
                    <a:p>
                      <a:r>
                        <a:rPr lang="en-US" dirty="0" smtClean="0"/>
                        <a:t>Industrial</a:t>
                      </a:r>
                      <a:r>
                        <a:rPr lang="en-US" baseline="0" dirty="0" smtClean="0"/>
                        <a:t> Revolution Period</a:t>
                      </a:r>
                      <a:endParaRPr lang="en-US" dirty="0"/>
                    </a:p>
                  </a:txBody>
                  <a:tcPr/>
                </a:tc>
              </a:tr>
              <a:tr h="370840">
                <a:tc>
                  <a:txBody>
                    <a:bodyPr/>
                    <a:lstStyle/>
                    <a:p>
                      <a:r>
                        <a:rPr lang="en-US" dirty="0" smtClean="0"/>
                        <a:t>1910</a:t>
                      </a:r>
                      <a:endParaRPr lang="en-US" dirty="0"/>
                    </a:p>
                  </a:txBody>
                  <a:tcPr/>
                </a:tc>
                <a:tc>
                  <a:txBody>
                    <a:bodyPr/>
                    <a:lstStyle/>
                    <a:p>
                      <a:r>
                        <a:rPr lang="en-US" dirty="0" smtClean="0"/>
                        <a:t>Firs</a:t>
                      </a:r>
                      <a:r>
                        <a:rPr lang="en-US" baseline="0" dirty="0" smtClean="0"/>
                        <a:t>t Industrial Engineering Text book “Factory Organization &amp; Administration published by Hugo </a:t>
                      </a:r>
                      <a:r>
                        <a:rPr lang="en-US" baseline="0" dirty="0" err="1" smtClean="0"/>
                        <a:t>Diemer</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1913</a:t>
                      </a:r>
                    </a:p>
                    <a:p>
                      <a:endParaRPr lang="en-US" dirty="0"/>
                    </a:p>
                  </a:txBody>
                  <a:tcPr/>
                </a:tc>
                <a:tc>
                  <a:txBody>
                    <a:bodyPr/>
                    <a:lstStyle/>
                    <a:p>
                      <a:r>
                        <a:rPr lang="en-US" dirty="0" smtClean="0"/>
                        <a:t>First</a:t>
                      </a:r>
                      <a:r>
                        <a:rPr lang="en-US" baseline="0" dirty="0" smtClean="0"/>
                        <a:t> moving automotive assembly line introduced by Henry Ford</a:t>
                      </a:r>
                      <a:endParaRPr lang="en-US" dirty="0"/>
                    </a:p>
                  </a:txBody>
                  <a:tcPr/>
                </a:tc>
              </a:tr>
              <a:tr h="370840">
                <a:tc>
                  <a:txBody>
                    <a:bodyPr/>
                    <a:lstStyle/>
                    <a:p>
                      <a:r>
                        <a:rPr lang="en-US" dirty="0" smtClean="0"/>
                        <a:t>1954</a:t>
                      </a:r>
                      <a:endParaRPr lang="en-US" dirty="0"/>
                    </a:p>
                  </a:txBody>
                  <a:tcPr/>
                </a:tc>
                <a:tc>
                  <a:txBody>
                    <a:bodyPr/>
                    <a:lstStyle/>
                    <a:p>
                      <a:r>
                        <a:rPr lang="en-US" dirty="0" smtClean="0"/>
                        <a:t>Quadratic assignment problem for micro -</a:t>
                      </a:r>
                      <a:r>
                        <a:rPr lang="en-US" baseline="0" dirty="0" smtClean="0"/>
                        <a:t> &amp; macro-level location problems introduced by Koopmans &amp; Beckman</a:t>
                      </a:r>
                      <a:endParaRPr lang="en-US" dirty="0"/>
                    </a:p>
                  </a:txBody>
                  <a:tcPr/>
                </a:tc>
              </a:tr>
            </a:tbl>
          </a:graphicData>
        </a:graphic>
      </p:graphicFrame>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Historical Development </a:t>
            </a:r>
            <a:r>
              <a:rPr lang="en-US" sz="2800" b="1" dirty="0" smtClean="0"/>
              <a:t>(Cont..)</a:t>
            </a:r>
            <a:endParaRPr lang="en-US" dirty="0"/>
          </a:p>
        </p:txBody>
      </p:sp>
      <p:graphicFrame>
        <p:nvGraphicFramePr>
          <p:cNvPr id="7" name="Content Placeholder 6"/>
          <p:cNvGraphicFramePr>
            <a:graphicFrameLocks noGrp="1"/>
          </p:cNvGraphicFramePr>
          <p:nvPr>
            <p:ph idx="1"/>
          </p:nvPr>
        </p:nvGraphicFramePr>
        <p:xfrm>
          <a:off x="457200" y="1219200"/>
          <a:ext cx="8229600" cy="5130800"/>
        </p:xfrm>
        <a:graphic>
          <a:graphicData uri="http://schemas.openxmlformats.org/drawingml/2006/table">
            <a:tbl>
              <a:tblPr firstRow="1" bandRow="1">
                <a:tableStyleId>{3B4B98B0-60AC-42C2-AFA5-B58CD77FA1E5}</a:tableStyleId>
              </a:tblPr>
              <a:tblGrid>
                <a:gridCol w="1143000"/>
                <a:gridCol w="7086600"/>
              </a:tblGrid>
              <a:tr h="370840">
                <a:tc>
                  <a:txBody>
                    <a:bodyPr/>
                    <a:lstStyle/>
                    <a:p>
                      <a:r>
                        <a:rPr lang="en-US" dirty="0" smtClean="0"/>
                        <a:t>Date</a:t>
                      </a:r>
                      <a:endParaRPr lang="en-US" dirty="0"/>
                    </a:p>
                  </a:txBody>
                  <a:tcPr/>
                </a:tc>
                <a:tc>
                  <a:txBody>
                    <a:bodyPr/>
                    <a:lstStyle/>
                    <a:p>
                      <a:r>
                        <a:rPr lang="en-US" dirty="0" smtClean="0"/>
                        <a:t>Event</a:t>
                      </a:r>
                      <a:endParaRPr lang="en-US" dirty="0"/>
                    </a:p>
                  </a:txBody>
                  <a:tcPr/>
                </a:tc>
              </a:tr>
              <a:tr h="370840">
                <a:tc>
                  <a:txBody>
                    <a:bodyPr/>
                    <a:lstStyle/>
                    <a:p>
                      <a:r>
                        <a:rPr lang="en-US" dirty="0" smtClean="0"/>
                        <a:t>1955-1995</a:t>
                      </a:r>
                      <a:endParaRPr lang="en-US" dirty="0"/>
                    </a:p>
                  </a:txBody>
                  <a:tcPr/>
                </a:tc>
                <a:tc>
                  <a:txBody>
                    <a:bodyPr/>
                    <a:lstStyle/>
                    <a:p>
                      <a:r>
                        <a:rPr lang="en-US" dirty="0" smtClean="0"/>
                        <a:t>Optimal &amp; heuristic algorithms for the quadratic</a:t>
                      </a:r>
                      <a:r>
                        <a:rPr lang="en-US" baseline="0" dirty="0" smtClean="0"/>
                        <a:t> assignment problems were used</a:t>
                      </a:r>
                      <a:endParaRPr lang="en-US" dirty="0"/>
                    </a:p>
                  </a:txBody>
                  <a:tcPr/>
                </a:tc>
              </a:tr>
              <a:tr h="370840">
                <a:tc>
                  <a:txBody>
                    <a:bodyPr/>
                    <a:lstStyle/>
                    <a:p>
                      <a:r>
                        <a:rPr lang="en-US" dirty="0" smtClean="0"/>
                        <a:t>1959</a:t>
                      </a:r>
                      <a:endParaRPr lang="en-US" dirty="0"/>
                    </a:p>
                  </a:txBody>
                  <a:tcPr/>
                </a:tc>
                <a:tc>
                  <a:txBody>
                    <a:bodyPr/>
                    <a:lstStyle/>
                    <a:p>
                      <a:r>
                        <a:rPr lang="en-US" dirty="0" smtClean="0"/>
                        <a:t>Systematic Lay</a:t>
                      </a:r>
                      <a:r>
                        <a:rPr lang="en-US" baseline="0" dirty="0" smtClean="0"/>
                        <a:t>out Planning (SLP) approach introduced by </a:t>
                      </a:r>
                      <a:r>
                        <a:rPr lang="en-US" baseline="0" dirty="0" err="1" smtClean="0"/>
                        <a:t>Muther</a:t>
                      </a:r>
                      <a:endParaRPr lang="en-US" dirty="0"/>
                    </a:p>
                  </a:txBody>
                  <a:tcPr/>
                </a:tc>
              </a:tr>
              <a:tr h="370840">
                <a:tc>
                  <a:txBody>
                    <a:bodyPr/>
                    <a:lstStyle/>
                    <a:p>
                      <a:r>
                        <a:rPr lang="en-US" dirty="0" smtClean="0"/>
                        <a:t>1963</a:t>
                      </a:r>
                      <a:endParaRPr lang="en-US" dirty="0"/>
                    </a:p>
                  </a:txBody>
                  <a:tcPr/>
                </a:tc>
                <a:tc>
                  <a:txBody>
                    <a:bodyPr/>
                    <a:lstStyle/>
                    <a:p>
                      <a:r>
                        <a:rPr lang="en-US" dirty="0" smtClean="0"/>
                        <a:t>CRAFT(Computerized</a:t>
                      </a:r>
                      <a:r>
                        <a:rPr lang="en-US" baseline="0" dirty="0" smtClean="0"/>
                        <a:t> Relative Allocation for Facilities Technique</a:t>
                      </a:r>
                      <a:r>
                        <a:rPr lang="en-US" dirty="0" smtClean="0"/>
                        <a:t>) introduced by </a:t>
                      </a:r>
                      <a:r>
                        <a:rPr lang="en-US" dirty="0" err="1" smtClean="0"/>
                        <a:t>Armour</a:t>
                      </a:r>
                      <a:r>
                        <a:rPr lang="en-US" dirty="0" smtClean="0"/>
                        <a:t> and</a:t>
                      </a:r>
                      <a:r>
                        <a:rPr lang="en-US" baseline="0" dirty="0" smtClean="0"/>
                        <a:t> </a:t>
                      </a:r>
                      <a:r>
                        <a:rPr lang="en-US" baseline="0" dirty="0" err="1" smtClean="0"/>
                        <a:t>Buffa</a:t>
                      </a:r>
                      <a:endParaRPr lang="en-US" dirty="0"/>
                    </a:p>
                  </a:txBody>
                  <a:tcPr/>
                </a:tc>
              </a:tr>
              <a:tr h="370840">
                <a:tc>
                  <a:txBody>
                    <a:bodyPr/>
                    <a:lstStyle/>
                    <a:p>
                      <a:r>
                        <a:rPr lang="en-US" dirty="0" smtClean="0"/>
                        <a:t>Early 1980s</a:t>
                      </a:r>
                      <a:endParaRPr lang="en-US" dirty="0"/>
                    </a:p>
                  </a:txBody>
                  <a:tcPr/>
                </a:tc>
                <a:tc>
                  <a:txBody>
                    <a:bodyPr/>
                    <a:lstStyle/>
                    <a:p>
                      <a:r>
                        <a:rPr lang="en-US" dirty="0" smtClean="0"/>
                        <a:t>The Flexible</a:t>
                      </a:r>
                      <a:r>
                        <a:rPr lang="en-US" baseline="0" dirty="0" smtClean="0"/>
                        <a:t> Manufacturing System concept is introduced &amp; attention shifts towards achieving plant-wide flexibility via medium-volume, medium-variety production using cellular manufacturing techniques</a:t>
                      </a:r>
                      <a:endParaRPr lang="en-US" dirty="0"/>
                    </a:p>
                  </a:txBody>
                  <a:tcPr/>
                </a:tc>
              </a:tr>
              <a:tr h="370840">
                <a:tc>
                  <a:txBody>
                    <a:bodyPr/>
                    <a:lstStyle/>
                    <a:p>
                      <a:r>
                        <a:rPr lang="en-US" dirty="0" smtClean="0"/>
                        <a:t>Late 1980s</a:t>
                      </a:r>
                      <a:endParaRPr lang="en-US" dirty="0"/>
                    </a:p>
                  </a:txBody>
                  <a:tcPr/>
                </a:tc>
                <a:tc>
                  <a:txBody>
                    <a:bodyPr/>
                    <a:lstStyle/>
                    <a:p>
                      <a:r>
                        <a:rPr lang="en-US" dirty="0" smtClean="0"/>
                        <a:t>The term automation</a:t>
                      </a:r>
                      <a:r>
                        <a:rPr lang="en-US" baseline="0" dirty="0" smtClean="0"/>
                        <a:t> introduced to cope with plant flexibility requirements</a:t>
                      </a:r>
                      <a:endParaRPr lang="en-US" dirty="0"/>
                    </a:p>
                  </a:txBody>
                  <a:tcPr/>
                </a:tc>
              </a:tr>
              <a:tr h="370840">
                <a:tc>
                  <a:txBody>
                    <a:bodyPr/>
                    <a:lstStyle/>
                    <a:p>
                      <a:r>
                        <a:rPr lang="en-US" dirty="0" smtClean="0"/>
                        <a:t>1985-present</a:t>
                      </a:r>
                      <a:endParaRPr lang="en-US" dirty="0"/>
                    </a:p>
                  </a:txBody>
                  <a:tcPr/>
                </a:tc>
                <a:tc>
                  <a:txBody>
                    <a:bodyPr/>
                    <a:lstStyle/>
                    <a:p>
                      <a:r>
                        <a:rPr lang="en-US" dirty="0" smtClean="0"/>
                        <a:t>Modern software</a:t>
                      </a:r>
                      <a:r>
                        <a:rPr lang="en-US" baseline="0" dirty="0" smtClean="0"/>
                        <a:t> for facility design problems</a:t>
                      </a:r>
                      <a:endParaRPr lang="en-US" dirty="0"/>
                    </a:p>
                  </a:txBody>
                  <a:tcPr/>
                </a:tc>
              </a:tr>
              <a:tr h="370840">
                <a:tc>
                  <a:txBody>
                    <a:bodyPr/>
                    <a:lstStyle/>
                    <a:p>
                      <a:r>
                        <a:rPr lang="en-US" dirty="0" smtClean="0"/>
                        <a:t>1990s-present</a:t>
                      </a:r>
                      <a:endParaRPr lang="en-US" dirty="0"/>
                    </a:p>
                  </a:txBody>
                  <a:tcPr/>
                </a:tc>
                <a:tc>
                  <a:txBody>
                    <a:bodyPr/>
                    <a:lstStyle/>
                    <a:p>
                      <a:r>
                        <a:rPr lang="en-US" dirty="0" smtClean="0"/>
                        <a:t>Research on new layout concepts</a:t>
                      </a:r>
                      <a:r>
                        <a:rPr lang="en-US" baseline="0" dirty="0" smtClean="0"/>
                        <a:t> including dynamic layouts, robust layouts &amp; reconfigurable layouts introduced to support mass customization Techniques</a:t>
                      </a:r>
                      <a:endParaRPr lang="en-US" dirty="0"/>
                    </a:p>
                  </a:txBody>
                  <a:tcPr/>
                </a:tc>
              </a:tr>
            </a:tbl>
          </a:graphicData>
        </a:graphic>
      </p:graphicFrame>
      <p:sp>
        <p:nvSpPr>
          <p:cNvPr id="4" name="Date Placeholder 3"/>
          <p:cNvSpPr>
            <a:spLocks noGrp="1"/>
          </p:cNvSpPr>
          <p:nvPr>
            <p:ph type="dt" sz="half" idx="10"/>
          </p:nvPr>
        </p:nvSpPr>
        <p:spPr/>
        <p:txBody>
          <a:bodyPr/>
          <a:lstStyle/>
          <a:p>
            <a:r>
              <a:rPr lang="en-US" smtClean="0"/>
              <a:t>04/03/2013</a:t>
            </a:r>
            <a:endParaRPr lang="en-US"/>
          </a:p>
        </p:txBody>
      </p:sp>
      <p:sp>
        <p:nvSpPr>
          <p:cNvPr id="5" name="Footer Placeholder 4"/>
          <p:cNvSpPr>
            <a:spLocks noGrp="1"/>
          </p:cNvSpPr>
          <p:nvPr>
            <p:ph type="ftr" sz="quarter" idx="11"/>
          </p:nvPr>
        </p:nvSpPr>
        <p:spPr/>
        <p:txBody>
          <a:bodyPr/>
          <a:lstStyle/>
          <a:p>
            <a:r>
              <a:rPr lang="en-US" smtClean="0"/>
              <a:t>Lect#1,2</a:t>
            </a:r>
            <a:endParaRPr lang="en-US"/>
          </a:p>
        </p:txBody>
      </p:sp>
      <p:sp>
        <p:nvSpPr>
          <p:cNvPr id="6" name="Slide Number Placeholder 5"/>
          <p:cNvSpPr>
            <a:spLocks noGrp="1"/>
          </p:cNvSpPr>
          <p:nvPr>
            <p:ph type="sldNum" sz="quarter" idx="12"/>
          </p:nvPr>
        </p:nvSpPr>
        <p:spPr/>
        <p:txBody>
          <a:bodyPr/>
          <a:lstStyle/>
          <a:p>
            <a:fld id="{F2BF3AE8-14B2-46BD-AFD8-785FFD19947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1027</Words>
  <Application>Microsoft Office PowerPoint</Application>
  <PresentationFormat>On-screen Show (4:3)</PresentationFormat>
  <Paragraphs>168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Industrial Facilities Design</vt:lpstr>
      <vt:lpstr>Recommended Books:</vt:lpstr>
      <vt:lpstr>Objectives &amp; Scope of the Subject:</vt:lpstr>
      <vt:lpstr>Objectives &amp; Scope of the Subject:</vt:lpstr>
      <vt:lpstr>Introduction</vt:lpstr>
      <vt:lpstr>Introduction</vt:lpstr>
      <vt:lpstr>Introduction (Continue)</vt:lpstr>
      <vt:lpstr>Historical Development</vt:lpstr>
      <vt:lpstr>Historical Development (Cont..)</vt:lpstr>
      <vt:lpstr>Typical Design Problems in Automated Manufacturing Systems </vt:lpstr>
      <vt:lpstr>Typical Design Problems in Automated Manufacturing Systems  (Cont..) </vt:lpstr>
      <vt:lpstr>Typical Design Problems in Automated Manufacturing Systems (Cont…)</vt:lpstr>
      <vt:lpstr>The Role of Facility Planner</vt:lpstr>
      <vt:lpstr>The Role of Facility Planner (Cont..)</vt:lpstr>
      <vt:lpstr>The Role of Facility Planner (Cont..)</vt:lpstr>
      <vt:lpstr>The Role of Facility Planner (Cont..)</vt:lpstr>
      <vt:lpstr>The Role of Facility Planner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 Home</dc:creator>
  <cp:lastModifiedBy>Sarwar</cp:lastModifiedBy>
  <cp:revision>74</cp:revision>
  <dcterms:created xsi:type="dcterms:W3CDTF">2003-02-20T04:37:25Z</dcterms:created>
  <dcterms:modified xsi:type="dcterms:W3CDTF">2013-03-03T18:19:27Z</dcterms:modified>
</cp:coreProperties>
</file>