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12B35-D074-464B-976B-BB15AC873091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7B760-9D5B-4D5F-9812-37B832912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6F7A7-29E4-4D34-B407-8EFB942BA6C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EA9E0-1BC2-47BE-AF60-B72B4EB21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lec# 7 &amp;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D4DC-C9F4-42EE-99B9-053380EC4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lec# 7 &amp;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D4DC-C9F4-42EE-99B9-053380EC4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lec# 7 &amp;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D4DC-C9F4-42EE-99B9-053380EC4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lec# 7 &amp;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D4DC-C9F4-42EE-99B9-053380EC4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lec# 7 &amp;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D4DC-C9F4-42EE-99B9-053380EC4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lec# 7 &amp; 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D4DC-C9F4-42EE-99B9-053380EC4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22/03/2013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lec# 7 &amp; 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D4DC-C9F4-42EE-99B9-053380EC4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22/03/2013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lec# 7 &amp;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D4DC-C9F4-42EE-99B9-053380EC4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22/03/2013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lec# 7 &amp;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D4DC-C9F4-42EE-99B9-053380EC4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lec# 7 &amp; 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D4DC-C9F4-42EE-99B9-053380EC4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lec# 7 &amp; 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D4DC-C9F4-42EE-99B9-053380EC4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22/03/2013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lec# 7 &amp;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CD4DC-C9F4-42EE-99B9-053380EC4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Labor Assignments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either job or Batch production systems, the problem is to determine the number of workers needed in each station to achieve the required output from a given production line</a:t>
            </a:r>
          </a:p>
          <a:p>
            <a:r>
              <a:rPr lang="en-US" dirty="0"/>
              <a:t> </a:t>
            </a:r>
            <a:r>
              <a:rPr lang="en-US" dirty="0" smtClean="0"/>
              <a:t>The following example illustrates this problem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22/03/2013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D4DC-C9F4-42EE-99B9-053380EC40E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lec# 7 &amp; 8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r>
              <a:rPr lang="en-US" b="1" dirty="0" smtClean="0"/>
              <a:t>Labor Assignments </a:t>
            </a:r>
            <a:r>
              <a:rPr lang="en-US" sz="28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Consider the production as shown in fig.5.12, requiring 20 stations to complete the assembly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convenience the stations are numbered form left to right in the direction of material flow.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Subassemblies 1 &amp; 2 are combined in Station 5, which is also common input station for the three parallel branches 6-9, 7-10, &amp; 8-11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These branches are required in this example </a:t>
            </a:r>
            <a:r>
              <a:rPr lang="en-US" dirty="0" err="1" smtClean="0"/>
              <a:t>bcz</a:t>
            </a:r>
            <a:r>
              <a:rPr lang="en-US" dirty="0" smtClean="0"/>
              <a:t> of limitations on space, equipment &amp; labor available to work at the stations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22/03/2013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D4DC-C9F4-42EE-99B9-053380EC40E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lec# 7 &amp; 8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Labor Assignments </a:t>
            </a:r>
            <a:r>
              <a:rPr lang="en-US" sz="28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 startAt="5"/>
            </a:pPr>
            <a:r>
              <a:rPr lang="en-US" dirty="0" smtClean="0"/>
              <a:t>The output form three branches, </a:t>
            </a:r>
            <a:r>
              <a:rPr lang="en-US" dirty="0" err="1" smtClean="0"/>
              <a:t>i.e</a:t>
            </a:r>
            <a:r>
              <a:rPr lang="en-US" dirty="0" smtClean="0"/>
              <a:t>, from station 9, 10 &amp; 11- goes into common stage, from which parts for station 12 &amp; 13 are drawn</a:t>
            </a:r>
          </a:p>
          <a:p>
            <a:pPr marL="514350" indent="-514350">
              <a:buAutoNum type="arabicPeriod" startAt="5"/>
            </a:pPr>
            <a:r>
              <a:rPr lang="en-US" dirty="0"/>
              <a:t> </a:t>
            </a:r>
            <a:r>
              <a:rPr lang="en-US" dirty="0" smtClean="0"/>
              <a:t>In station 17, two subassemblies are joined in the ratio 2:5.</a:t>
            </a:r>
          </a:p>
          <a:p>
            <a:pPr marL="514350" indent="-514350">
              <a:buAutoNum type="arabicPeriod" startAt="5"/>
            </a:pPr>
            <a:r>
              <a:rPr lang="en-US" dirty="0" smtClean="0"/>
              <a:t>Finally station 18 supplies both station 19 &amp; 20, where the final processing is accomplished</a:t>
            </a:r>
          </a:p>
          <a:p>
            <a:pPr marL="514350" indent="-514350">
              <a:buAutoNum type="arabicPeriod" startAt="5"/>
            </a:pPr>
            <a:r>
              <a:rPr lang="en-US" dirty="0" smtClean="0"/>
              <a:t>Fig.5.12 also show the input / output requirements per worker at each station; for example, in station 18 a worker will require 16 units of input &amp; will produce 12 good units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22/03/2013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D4DC-C9F4-42EE-99B9-053380EC40E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lec# 7 &amp; 8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Labor Assignments </a:t>
            </a:r>
            <a:r>
              <a:rPr lang="en-US" sz="28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 startAt="9"/>
            </a:pPr>
            <a:r>
              <a:rPr lang="en-US" dirty="0" smtClean="0"/>
              <a:t>Table 5.11 presents the tabular approach. </a:t>
            </a:r>
          </a:p>
          <a:p>
            <a:pPr marL="514350" indent="-514350">
              <a:buAutoNum type="arabicPeriod" startAt="9"/>
            </a:pPr>
            <a:r>
              <a:rPr lang="en-US" dirty="0"/>
              <a:t> </a:t>
            </a:r>
            <a:r>
              <a:rPr lang="en-US" dirty="0" smtClean="0"/>
              <a:t>the information contained in columns 1,2,3,4,5 &amp; 10 is known for the given product</a:t>
            </a:r>
          </a:p>
          <a:p>
            <a:pPr marL="514350" indent="-514350">
              <a:buAutoNum type="arabicPeriod" startAt="9"/>
            </a:pPr>
            <a:r>
              <a:rPr lang="en-US" dirty="0"/>
              <a:t> </a:t>
            </a:r>
            <a:r>
              <a:rPr lang="en-US" dirty="0" smtClean="0"/>
              <a:t>By way of illustration consider station 17, production per worker at this location is 9 units, but the next work station, station 18, requires 16 units per worker as its input. The maximum number of workers that can be assigned to station 17 is 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22/03/2013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D4DC-C9F4-42EE-99B9-053380EC40E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lec# 7 &amp; 8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Labor Assignments </a:t>
            </a:r>
            <a:r>
              <a:rPr lang="en-US" sz="2800" b="1" smtClean="0"/>
              <a:t>(cont..)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12"/>
            </a:pPr>
            <a:r>
              <a:rPr lang="en-US" dirty="0" smtClean="0"/>
              <a:t>In this example the required output is </a:t>
            </a:r>
            <a:r>
              <a:rPr lang="en-US" dirty="0" smtClean="0">
                <a:solidFill>
                  <a:srgbClr val="FF0000"/>
                </a:solidFill>
              </a:rPr>
              <a:t>16</a:t>
            </a:r>
            <a:r>
              <a:rPr lang="en-US" dirty="0" smtClean="0"/>
              <a:t>  units from station 20 &amp; </a:t>
            </a:r>
            <a:r>
              <a:rPr lang="en-US" dirty="0" smtClean="0">
                <a:solidFill>
                  <a:srgbClr val="FF0000"/>
                </a:solidFill>
              </a:rPr>
              <a:t>18</a:t>
            </a:r>
            <a:r>
              <a:rPr lang="en-US" dirty="0" smtClean="0"/>
              <a:t> units from unit from station 19</a:t>
            </a:r>
          </a:p>
          <a:p>
            <a:pPr marL="514350" indent="-514350">
              <a:buAutoNum type="arabicPeriod" startAt="12"/>
            </a:pPr>
            <a:r>
              <a:rPr lang="en-US" dirty="0"/>
              <a:t> </a:t>
            </a:r>
            <a:r>
              <a:rPr lang="en-US" dirty="0" smtClean="0"/>
              <a:t>After accounting for present inventories by completing column 2, the procedure is to work </a:t>
            </a:r>
            <a:r>
              <a:rPr lang="en-US" dirty="0" err="1" smtClean="0"/>
              <a:t>backword</a:t>
            </a:r>
            <a:r>
              <a:rPr lang="en-US" dirty="0" smtClean="0"/>
              <a:t> from the last work area (station 20), filling in all the columns for each station 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22/03/2013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D4DC-C9F4-42EE-99B9-053380EC40E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lec# 7 &amp; 8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398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Labor Assignments</vt:lpstr>
      <vt:lpstr>Labor Assignments (cont..)</vt:lpstr>
      <vt:lpstr>Labor Assignments (cont..)</vt:lpstr>
      <vt:lpstr>Labor Assignments (cont..)</vt:lpstr>
      <vt:lpstr>Labor Assignments (cont..)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 Assignments</dc:title>
  <dc:creator>Engr. Gh. Sarwar</dc:creator>
  <cp:lastModifiedBy>Sarwar</cp:lastModifiedBy>
  <cp:revision>12</cp:revision>
  <dcterms:created xsi:type="dcterms:W3CDTF">2011-03-20T08:56:20Z</dcterms:created>
  <dcterms:modified xsi:type="dcterms:W3CDTF">2013-03-22T05:11:44Z</dcterms:modified>
</cp:coreProperties>
</file>