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37C17-1315-4A3F-B1D7-0CBCA3D31FEB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D0FCF-8E82-4EC0-B654-3971015626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969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D0FCF-8E82-4EC0-B654-3971015626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2D1C-69AD-4BF4-AEBB-17C3F5779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RELATIONSHIP LAYOUT PLANNING (CORELAP)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CORELAP constructs layouts by locating rectangular shaped departments</a:t>
            </a:r>
          </a:p>
          <a:p>
            <a:r>
              <a:rPr lang="en-US" sz="2800" dirty="0" smtClean="0"/>
              <a:t>The relationship chart provides the basis for the order in which different departments are placed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The input requirements of CORELAP consists of: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Relationship chart with weights for the </a:t>
            </a:r>
            <a:r>
              <a:rPr lang="en-US" sz="2400" dirty="0" err="1" smtClean="0"/>
              <a:t>depts</a:t>
            </a:r>
            <a:endParaRPr lang="en-US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Number &amp; area of departments</a:t>
            </a:r>
          </a:p>
          <a:p>
            <a:pPr marL="571500" indent="-514350">
              <a:buNone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CORELAP: ILLUSTRATIVE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/>
              <a:t>Step 4: Step 3 is repeated to obtain the whole layout the final layout is shown in fig3.5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The total score of the layout is calculated using the relation given below</a:t>
            </a:r>
          </a:p>
          <a:p>
            <a:pPr>
              <a:buNone/>
            </a:pPr>
            <a:r>
              <a:rPr lang="en-US" sz="2400" b="1" dirty="0" smtClean="0"/>
              <a:t>Total score = ∑(closeness rating x length of the shortest path)</a:t>
            </a:r>
          </a:p>
          <a:p>
            <a:r>
              <a:rPr lang="en-US" sz="2400" dirty="0" smtClean="0"/>
              <a:t>If two departments are adjacent, they will have a common border. The path length will be zero.</a:t>
            </a:r>
          </a:p>
          <a:p>
            <a:r>
              <a:rPr lang="en-US" sz="2400" dirty="0" smtClean="0"/>
              <a:t>The calculation of the score for combinations of departments are shown in table 3.6</a:t>
            </a:r>
          </a:p>
          <a:p>
            <a:r>
              <a:rPr lang="en-US" sz="2400" dirty="0" smtClean="0"/>
              <a:t>Since we aim at minimizing the layout score, we can repeat the procedure by changing area of unit square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cllec#15 &amp; 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COMPUTERIZED RELATIONSHIP LAYOUT PLANNING (CORELAP)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Procedure adopted for using CORELAP: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Defining input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Determination of placement sequence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Designing of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Calculating the total score of layout 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CORELAP: ILLUSTRATIVE Example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Example#3: </a:t>
            </a:r>
            <a:r>
              <a:rPr lang="en-US" sz="2800" dirty="0" smtClean="0"/>
              <a:t>Develop a layout for the following  problem, area of departments &amp; scale are shown in table 3.1</a:t>
            </a:r>
          </a:p>
          <a:p>
            <a:pPr>
              <a:buNone/>
            </a:pPr>
            <a:r>
              <a:rPr lang="en-US" sz="2800" b="1" dirty="0" smtClean="0"/>
              <a:t>Table.3.1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895600"/>
          <a:ext cx="6096000" cy="29667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(Sq.ft)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Squares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CORELAP: ILLUSTRATIVE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Solution: </a:t>
            </a:r>
            <a:r>
              <a:rPr lang="en-US" sz="2400" dirty="0" smtClean="0"/>
              <a:t>Assume  1 unit square = 600 sq.ft</a:t>
            </a:r>
          </a:p>
          <a:p>
            <a:pPr>
              <a:buNone/>
            </a:pPr>
            <a:r>
              <a:rPr lang="en-US" sz="2400" dirty="0" smtClean="0"/>
              <a:t>In order to find out the placement sequence, the relationship chart is given as table 3.2</a:t>
            </a:r>
          </a:p>
          <a:p>
            <a:pPr>
              <a:buNone/>
            </a:pPr>
            <a:r>
              <a:rPr lang="en-US" sz="2400" b="1" dirty="0" smtClean="0"/>
              <a:t>Table: 3.2. Relationship chart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352800"/>
          <a:ext cx="79248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838200"/>
                <a:gridCol w="762000"/>
                <a:gridCol w="990600"/>
                <a:gridCol w="990600"/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905000" y="3733800"/>
            <a:ext cx="632460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CORELAP: ILLUSTRATIVE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Definition of Relationship along with value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2590800"/>
          <a:ext cx="6096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/>
                <a:gridCol w="1600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Absolutely Necessary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Especially 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Unimportant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Undesirable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CORELAP: ILLUSTRATIVE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400" dirty="0" smtClean="0"/>
              <a:t>Such relationship chart is used to compute total closeness rating (TCR) for all the departments, how to find TCR, such calculation is shown in table:3.3</a:t>
            </a:r>
          </a:p>
          <a:p>
            <a:r>
              <a:rPr lang="en-US" sz="2400" b="1" dirty="0" smtClean="0"/>
              <a:t>Table:3.3 TCR calculations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297688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44958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Closeness</a:t>
                      </a:r>
                      <a:r>
                        <a:rPr lang="en-US" baseline="0" dirty="0" smtClean="0"/>
                        <a:t> relationship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TCR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E+O+I+O+U+U=5+3+4+3+2+2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5+2+5+4+4+2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3+2+2+2+3+2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4+5+2+4+2+2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3+4+2+4+6+4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2+4+3+2+6+5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2+2+2+2+4+5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CORELAP: ILLUSTRATIVE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The following steps should be carried out to select placement sequence of departments:</a:t>
            </a:r>
          </a:p>
          <a:p>
            <a:pPr>
              <a:buNone/>
            </a:pPr>
            <a:r>
              <a:rPr lang="en-US" b="1" dirty="0" smtClean="0"/>
              <a:t>Step 1: </a:t>
            </a:r>
            <a:r>
              <a:rPr lang="en-US" dirty="0" smtClean="0"/>
              <a:t>Select the highest TCR value (23) which is for the dept.no.5</a:t>
            </a:r>
          </a:p>
          <a:p>
            <a:pPr>
              <a:buNone/>
            </a:pPr>
            <a:r>
              <a:rPr lang="en-US" b="1" dirty="0" smtClean="0"/>
              <a:t>Step 2:</a:t>
            </a:r>
            <a:r>
              <a:rPr lang="en-US" dirty="0" smtClean="0"/>
              <a:t> Now select the dept having the highest closeness rating with dept.no.5. closeness with dept 5 has the highest value, 6 which corresponds to A. In case of a tie, select dept having the higher TCR value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CORELAP: ILLUSTRATIVE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Step 3: </a:t>
            </a:r>
            <a:r>
              <a:rPr lang="en-US" dirty="0" smtClean="0"/>
              <a:t>Repeat Step 2 on the unassigned </a:t>
            </a:r>
            <a:r>
              <a:rPr lang="en-US" dirty="0" err="1" smtClean="0"/>
              <a:t>depts</a:t>
            </a:r>
            <a:endParaRPr lang="en-US" dirty="0" smtClean="0"/>
          </a:p>
          <a:p>
            <a:r>
              <a:rPr lang="en-US" dirty="0" smtClean="0"/>
              <a:t>Now placement sequence is 5,6,7,2,1,4,3.</a:t>
            </a:r>
          </a:p>
          <a:p>
            <a:r>
              <a:rPr lang="en-US" dirty="0" smtClean="0"/>
              <a:t>The following steps are to be carried out for the formation of the layout</a:t>
            </a:r>
          </a:p>
          <a:p>
            <a:pPr>
              <a:buNone/>
            </a:pPr>
            <a:r>
              <a:rPr lang="en-US" b="1" dirty="0" smtClean="0"/>
              <a:t>Step 1:</a:t>
            </a:r>
            <a:r>
              <a:rPr lang="en-US" dirty="0" smtClean="0"/>
              <a:t> the first department of the placement sequence, dept no 5 is placed at the centre of the layout (1 square)</a:t>
            </a:r>
          </a:p>
          <a:p>
            <a:pPr>
              <a:buNone/>
            </a:pPr>
            <a:r>
              <a:rPr lang="en-US" b="1" dirty="0" smtClean="0"/>
              <a:t>Step 2:</a:t>
            </a:r>
            <a:r>
              <a:rPr lang="en-US" dirty="0" smtClean="0"/>
              <a:t> The second dept is placed adjacent to the first one in fig3.4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CORELAP: ILLUSTRATIVE Example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Step 3:</a:t>
            </a:r>
            <a:r>
              <a:rPr lang="en-US" sz="2400" dirty="0" smtClean="0"/>
              <a:t> Now according to the sequence, dept no 7 has to be placed. But there can be many combinations. To find the best alternative we find, Placement Rating (PR) as shown in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b="1" dirty="0" smtClean="0"/>
              <a:t>table 3.5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cllec#15 &amp; 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D1C-69AD-4BF4-AEBB-17C3F5779BDD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3281680"/>
          <a:ext cx="6096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Closeness</a:t>
                      </a:r>
                      <a:r>
                        <a:rPr lang="en-US" b="1" baseline="0" dirty="0" smtClean="0"/>
                        <a:t> Rating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Weighted</a:t>
                      </a:r>
                      <a:r>
                        <a:rPr lang="en-US" b="1" baseline="0" dirty="0" smtClean="0"/>
                        <a:t> Rating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 assigned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695</Words>
  <Application>Microsoft Office PowerPoint</Application>
  <PresentationFormat>On-screen Show (4:3)</PresentationFormat>
  <Paragraphs>276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COMPUTERIZED RELATIONSHIP LAYOUT PLANNING (CORELAP)</vt:lpstr>
      <vt:lpstr>COMPUTERIZED RELATIONSHIP LAYOUT PLANNING (CORELAP)</vt:lpstr>
      <vt:lpstr>CORELAP: ILLUSTRATIVE Example </vt:lpstr>
      <vt:lpstr>CORELAP: ILLUSTRATIVE Example </vt:lpstr>
      <vt:lpstr>CORELAP: ILLUSTRATIVE Example </vt:lpstr>
      <vt:lpstr>CORELAP: ILLUSTRATIVE Example </vt:lpstr>
      <vt:lpstr>CORELAP: ILLUSTRATIVE Example </vt:lpstr>
      <vt:lpstr>CORELAP: ILLUSTRATIVE Example </vt:lpstr>
      <vt:lpstr>CORELAP: ILLUSTRATIVE Example </vt:lpstr>
      <vt:lpstr>CORELAP: ILLUSTRATIVE Example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gfgl</dc:title>
  <dc:creator>Engr. Gh. Sarwar</dc:creator>
  <cp:lastModifiedBy>Sarwar</cp:lastModifiedBy>
  <cp:revision>42</cp:revision>
  <dcterms:created xsi:type="dcterms:W3CDTF">2011-04-06T18:23:34Z</dcterms:created>
  <dcterms:modified xsi:type="dcterms:W3CDTF">2013-03-29T05:43:52Z</dcterms:modified>
</cp:coreProperties>
</file>