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F01B15-8EBB-47E0-8344-4402FB16FB99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9E72E-DEAF-4A33-BE59-E02AC642F4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949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no. 13 &amp; 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ECC5-2BB5-48CB-B753-B80B40E68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no. 13 &amp; 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ECC5-2BB5-48CB-B753-B80B40E68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no. 13 &amp; 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ECC5-2BB5-48CB-B753-B80B40E68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no. 13 &amp; 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ECC5-2BB5-48CB-B753-B80B40E68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no. 13 &amp; 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ECC5-2BB5-48CB-B753-B80B40E68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no. 13 &amp; 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ECC5-2BB5-48CB-B753-B80B40E68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no. 13 &amp; 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ECC5-2BB5-48CB-B753-B80B40E68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no. 13 &amp; 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ECC5-2BB5-48CB-B753-B80B40E68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no. 13 &amp;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ECC5-2BB5-48CB-B753-B80B40E68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no. 13 &amp; 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ECC5-2BB5-48CB-B753-B80B40E68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no. 13 &amp; 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ECC5-2BB5-48CB-B753-B80B40E68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25/03/2013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lec no. 13 &amp; 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DECC5-2BB5-48CB-B753-B80B40E68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AUTOMATED LAYOUT DESIGN PROGRAM (ALDEP)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ALDEP is basically a construction algorithm, but it can also be used to evaluate two layouts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It uses basic data on facilities &amp; builds a layout by successively placing the layout using relationship information b/w the departments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ECC5-2BB5-48CB-B753-B80B40E6853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no. 13 &amp; 14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/>
              <a:t>ALDEP: ILLUSTRATIVE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Solution:</a:t>
            </a:r>
          </a:p>
          <a:p>
            <a:r>
              <a:rPr lang="en-US" dirty="0" smtClean="0"/>
              <a:t>After the final layout is obtained, the score is calculated.</a:t>
            </a:r>
          </a:p>
          <a:p>
            <a:r>
              <a:rPr lang="en-US" dirty="0" smtClean="0"/>
              <a:t>The score is the sum of the closeness ratings of all the neighboring departments, see table 2.5</a:t>
            </a:r>
          </a:p>
          <a:p>
            <a:r>
              <a:rPr lang="en-US" dirty="0" smtClean="0"/>
              <a:t>From the above layout the score is 2 x110 = 220</a:t>
            </a:r>
          </a:p>
          <a:p>
            <a:r>
              <a:rPr lang="en-US" dirty="0" smtClean="0"/>
              <a:t>A further iteration should be carried out to check if a better score can be achieved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ECC5-2BB5-48CB-B753-B80B40E6853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no. 13 &amp; 14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AUTOMATED LAYOUT DESIGN PROGRAM (ALDEP)…cont…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Basic Inputs to ALDEP: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Length &amp; width of facility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Area of each department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Minimum Closeness Preference (MCP) Value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Sweep width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Relationship chart showing the closeness rating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Location &amp; size of any restricted area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ECC5-2BB5-48CB-B753-B80B40E6853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no. 13 &amp; 14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AUTOMATED LAYOUT DESIGN PROGRAM (ALDEP)…cont…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Procedure Adapted for using ALDEP :</a:t>
            </a:r>
          </a:p>
          <a:p>
            <a:pPr>
              <a:buNone/>
            </a:pPr>
            <a:r>
              <a:rPr lang="en-US" b="1" dirty="0" smtClean="0"/>
              <a:t>Step#01: Input the following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Length &amp; width of facility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Area of each department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Minimum Closeness Preference (MCP) Value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Sweep width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Relationship chart showing the closeness rating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Location &amp; size of any restricted area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ECC5-2BB5-48CB-B753-B80B40E6853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no. 13 &amp; 14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AUTOMATED LAYOUT DESIGN PROGRAM (ALDEP)…cont…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Procedure Adapted for using ALDEP :</a:t>
            </a:r>
          </a:p>
          <a:p>
            <a:pPr>
              <a:buNone/>
            </a:pPr>
            <a:r>
              <a:rPr lang="en-US" b="1" dirty="0" smtClean="0"/>
              <a:t>Step#2: </a:t>
            </a:r>
            <a:r>
              <a:rPr lang="en-US" dirty="0" smtClean="0"/>
              <a:t>One department is selected randomly &amp; placed in the layout</a:t>
            </a:r>
          </a:p>
          <a:p>
            <a:pPr>
              <a:buNone/>
            </a:pPr>
            <a:r>
              <a:rPr lang="en-US" b="1" dirty="0" smtClean="0"/>
              <a:t>Step#3:</a:t>
            </a:r>
            <a:r>
              <a:rPr lang="en-US" dirty="0" smtClean="0"/>
              <a:t> In this step, the algorithm uses minimum closeness required b/w departments for the selection of departments to be placed with an earlier placed department. </a:t>
            </a:r>
          </a:p>
          <a:p>
            <a:pPr>
              <a:buNone/>
            </a:pPr>
            <a:r>
              <a:rPr lang="en-US" dirty="0" smtClean="0"/>
              <a:t>	Select the department having maximum closeness rating. If there is no department having minimum closeness preference then any dept that remains to be placed is selected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ECC5-2BB5-48CB-B753-B80B40E6853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no. 13 &amp; 14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AUTOMATED LAYOUT DESIGN PROGRAM (ALDEP)…cont…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Procedure Adapted for using ALDEP :</a:t>
            </a:r>
          </a:p>
          <a:p>
            <a:pPr>
              <a:buNone/>
            </a:pPr>
            <a:r>
              <a:rPr lang="en-US" b="1" dirty="0" smtClean="0"/>
              <a:t>Step#4: </a:t>
            </a:r>
            <a:r>
              <a:rPr lang="en-US" dirty="0" smtClean="0"/>
              <a:t>If all the departments are placed in the layout, go to step#5. else go to step#3</a:t>
            </a:r>
          </a:p>
          <a:p>
            <a:pPr>
              <a:buNone/>
            </a:pPr>
            <a:r>
              <a:rPr lang="en-US" b="1" dirty="0" smtClean="0"/>
              <a:t>Step#5:</a:t>
            </a:r>
            <a:r>
              <a:rPr lang="en-US" dirty="0" smtClean="0"/>
              <a:t> Compute the total score of the layout</a:t>
            </a:r>
          </a:p>
          <a:p>
            <a:pPr>
              <a:buNone/>
            </a:pPr>
            <a:r>
              <a:rPr lang="en-US" b="1" dirty="0" smtClean="0"/>
              <a:t>Step#6: </a:t>
            </a:r>
            <a:r>
              <a:rPr lang="en-US" dirty="0" smtClean="0"/>
              <a:t>If the total score required is acceptable score, then go to step#7, else go to step#2</a:t>
            </a:r>
          </a:p>
          <a:p>
            <a:pPr>
              <a:buNone/>
            </a:pPr>
            <a:r>
              <a:rPr lang="en-US" b="1" dirty="0" smtClean="0"/>
              <a:t>Step#7:</a:t>
            </a:r>
            <a:r>
              <a:rPr lang="en-US" dirty="0" smtClean="0"/>
              <a:t> Print the current layout &amp; the corresponding score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ECC5-2BB5-48CB-B753-B80B40E6853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no. 13 &amp; 14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/>
              <a:t>ALDEP: ILLUSTRATIVE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b="1" dirty="0" smtClean="0"/>
              <a:t>Example 2:</a:t>
            </a:r>
            <a:r>
              <a:rPr lang="en-US" sz="2800" dirty="0" smtClean="0"/>
              <a:t> Develop a layout for the following problem. Layout &amp; area requirements are shown in Table2.1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600" dirty="0" smtClean="0"/>
          </a:p>
          <a:p>
            <a:pPr algn="ctr">
              <a:buNone/>
            </a:pPr>
            <a:r>
              <a:rPr lang="en-US" sz="2600" b="1" dirty="0" smtClean="0"/>
              <a:t>Table.2.1 </a:t>
            </a:r>
            <a:endParaRPr lang="en-US" sz="26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2209800"/>
          <a:ext cx="7239000" cy="334732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413000"/>
                <a:gridCol w="2413000"/>
                <a:gridCol w="2413000"/>
              </a:tblGrid>
              <a:tr h="421249">
                <a:tc>
                  <a:txBody>
                    <a:bodyPr/>
                    <a:lstStyle/>
                    <a:p>
                      <a:r>
                        <a:rPr lang="en-US" dirty="0" smtClean="0"/>
                        <a:t>Department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Area (sq.ft)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No.</a:t>
                      </a:r>
                      <a:r>
                        <a:rPr lang="en-US" baseline="0" dirty="0" smtClean="0"/>
                        <a:t> of unit squares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40714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240714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240714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240714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240714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240714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240714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24071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7000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175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ECC5-2BB5-48CB-B753-B80B40E6853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no. 13 &amp; 14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/>
              <a:t>ALDEP: ILLUSTRATIVE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Solution:</a:t>
            </a:r>
            <a:r>
              <a:rPr lang="en-US" sz="2800" dirty="0" smtClean="0"/>
              <a:t> </a:t>
            </a:r>
            <a:r>
              <a:rPr lang="en-US" sz="2400" dirty="0" smtClean="0"/>
              <a:t>Assume One square in the layout to be equal 40 sq.ft.</a:t>
            </a:r>
            <a:endParaRPr lang="en-US" sz="2800" dirty="0" smtClean="0"/>
          </a:p>
          <a:p>
            <a:pPr>
              <a:buNone/>
            </a:pPr>
            <a:r>
              <a:rPr lang="en-US" sz="2400" b="1" dirty="0" smtClean="0"/>
              <a:t>No. of unit squares for dept = </a:t>
            </a:r>
            <a:r>
              <a:rPr lang="en-US" sz="2400" b="1" dirty="0" err="1" smtClean="0"/>
              <a:t>dept.area</a:t>
            </a:r>
            <a:r>
              <a:rPr lang="en-US" sz="2400" b="1" dirty="0" smtClean="0"/>
              <a:t> in </a:t>
            </a:r>
            <a:r>
              <a:rPr lang="en-US" sz="2400" b="1" dirty="0" err="1" smtClean="0"/>
              <a:t>sq.ft</a:t>
            </a:r>
            <a:r>
              <a:rPr lang="en-US" sz="2400" b="1" dirty="0" smtClean="0"/>
              <a:t>/area per square</a:t>
            </a:r>
            <a:endParaRPr lang="en-US" sz="2800" b="1" dirty="0" smtClean="0"/>
          </a:p>
          <a:p>
            <a:pPr>
              <a:buNone/>
            </a:pPr>
            <a:r>
              <a:rPr lang="en-US" sz="2400" dirty="0" smtClean="0"/>
              <a:t>Let the size of layout be 15x12, &amp; the sweep width be 2 (this means that we will fill 2 columns simultaneously).</a:t>
            </a:r>
            <a:endParaRPr lang="en-US" sz="2800" dirty="0"/>
          </a:p>
          <a:p>
            <a:pPr>
              <a:buNone/>
            </a:pPr>
            <a:r>
              <a:rPr lang="en-US" sz="2400" dirty="0" smtClean="0"/>
              <a:t>The Relationship chart for the example is follows: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3510280"/>
          <a:ext cx="76962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914400"/>
                <a:gridCol w="990600"/>
                <a:gridCol w="838200"/>
                <a:gridCol w="762000"/>
                <a:gridCol w="685800"/>
                <a:gridCol w="7620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Department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ECC5-2BB5-48CB-B753-B80B40E6853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no. 13 &amp; 14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ALDEP: ILLUSTRATIVE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Solution:</a:t>
            </a:r>
            <a:r>
              <a:rPr lang="en-US" dirty="0" smtClean="0"/>
              <a:t> Let department 2 be selected. Number of unit squares in dept 1 be 20. now 20 square units are filled in 15 x 12 grid as shown in table2.2</a:t>
            </a:r>
          </a:p>
          <a:p>
            <a:r>
              <a:rPr lang="en-US" b="1" dirty="0" smtClean="0"/>
              <a:t> Since minimum closeness b/w departments  required for selection of department is I=4</a:t>
            </a:r>
          </a:p>
          <a:p>
            <a:r>
              <a:rPr lang="en-US" dirty="0" smtClean="0"/>
              <a:t>Scan the relationship chart randomly to find the departments having closeness rating of 4 or greater with department 2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ECC5-2BB5-48CB-B753-B80B40E6853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no. 13 &amp; 14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/>
              <a:t>ALDEP: ILLUSTRATIVE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Solution:</a:t>
            </a:r>
          </a:p>
          <a:p>
            <a:r>
              <a:rPr lang="en-US" dirty="0" smtClean="0"/>
              <a:t>For the above case closeness rating for the pairs (1-2)=16, (2-5)=4, &amp; (2-6)=4</a:t>
            </a:r>
          </a:p>
          <a:p>
            <a:r>
              <a:rPr lang="en-US" dirty="0" smtClean="0"/>
              <a:t>Select any dept, say dept 1. Place dept 1 in the layout in a serpentine pattern as shown in table 2.3</a:t>
            </a:r>
          </a:p>
          <a:p>
            <a:r>
              <a:rPr lang="en-US" dirty="0" smtClean="0"/>
              <a:t>Repeat the above procedure to get the final layout as shown in table 2.4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ECC5-2BB5-48CB-B753-B80B40E6853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no. 13 &amp; 14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729</Words>
  <Application>Microsoft Office PowerPoint</Application>
  <PresentationFormat>On-screen Show (4:3)</PresentationFormat>
  <Paragraphs>185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AUTOMATED LAYOUT DESIGN PROGRAM (ALDEP)</vt:lpstr>
      <vt:lpstr>AUTOMATED LAYOUT DESIGN PROGRAM (ALDEP)…cont…</vt:lpstr>
      <vt:lpstr>AUTOMATED LAYOUT DESIGN PROGRAM (ALDEP)…cont…</vt:lpstr>
      <vt:lpstr>AUTOMATED LAYOUT DESIGN PROGRAM (ALDEP)…cont…</vt:lpstr>
      <vt:lpstr>AUTOMATED LAYOUT DESIGN PROGRAM (ALDEP)…cont…</vt:lpstr>
      <vt:lpstr>ALDEP: ILLUSTRATIVE Example</vt:lpstr>
      <vt:lpstr>ALDEP: ILLUSTRATIVE Example</vt:lpstr>
      <vt:lpstr>ALDEP: ILLUSTRATIVE Example</vt:lpstr>
      <vt:lpstr>ALDEP: ILLUSTRATIVE Example</vt:lpstr>
      <vt:lpstr>ALDEP: ILLUSTRATIVE 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LAYOUT DESIGN PROGRAM (ALDEP)</dc:title>
  <dc:creator>Engr. Gh. Sarwar</dc:creator>
  <cp:lastModifiedBy>Sarwar</cp:lastModifiedBy>
  <cp:revision>52</cp:revision>
  <dcterms:created xsi:type="dcterms:W3CDTF">2011-03-28T06:34:29Z</dcterms:created>
  <dcterms:modified xsi:type="dcterms:W3CDTF">2013-03-25T06:01:12Z</dcterms:modified>
</cp:coreProperties>
</file>